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Medium"/>
          <a:ea typeface="Helvetica Neue Medium"/>
          <a:cs typeface="Helvetica Neue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Neue Medium"/>
          <a:ea typeface="Helvetica Neue Medium"/>
          <a:cs typeface="Helvetica Neue Medium"/>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117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Body Level One…"/>
          <p:cNvSpPr txBox="1">
            <a:spLocks noGrp="1"/>
          </p:cNvSpPr>
          <p:nvPr>
            <p:ph type="body" sz="quarter" idx="1"/>
          </p:nvPr>
        </p:nvSpPr>
        <p:spPr>
          <a:xfrm>
            <a:off x="1270000" y="6362700"/>
            <a:ext cx="10464800" cy="461366"/>
          </a:xfrm>
          <a:prstGeom prst="rect">
            <a:avLst/>
          </a:prstGeom>
        </p:spPr>
        <p:txBody>
          <a:bodyPr anchor="t"/>
          <a:lstStyle>
            <a:lvl1pPr marL="0" indent="0" algn="ctr">
              <a:spcBef>
                <a:spcPts val="0"/>
              </a:spcBef>
              <a:buSzTx/>
              <a:buNone/>
              <a:defRPr sz="2400" i="1"/>
            </a:lvl1pPr>
            <a:lvl2pPr marL="777875" indent="-333375" algn="ctr">
              <a:spcBef>
                <a:spcPts val="0"/>
              </a:spcBef>
              <a:defRPr sz="2400" i="1"/>
            </a:lvl2pPr>
            <a:lvl3pPr marL="1222375" indent="-333375" algn="ctr">
              <a:spcBef>
                <a:spcPts val="0"/>
              </a:spcBef>
              <a:defRPr sz="2400" i="1"/>
            </a:lvl3pPr>
            <a:lvl4pPr marL="1666875" indent="-333375" algn="ctr">
              <a:spcBef>
                <a:spcPts val="0"/>
              </a:spcBef>
              <a:defRPr sz="2400" i="1"/>
            </a:lvl4pPr>
            <a:lvl5pPr marL="2111375" indent="-333375" algn="ctr">
              <a:spcBef>
                <a:spcPts val="0"/>
              </a:spcBef>
              <a:defRPr sz="2400" i="1"/>
            </a:lvl5pPr>
          </a:lstStyle>
          <a:p>
            <a:r>
              <a:t>Body Level One</a:t>
            </a:r>
          </a:p>
          <a:p>
            <a:pPr lvl="1"/>
            <a:r>
              <a:t>Body Level Two</a:t>
            </a:r>
          </a:p>
          <a:p>
            <a:pPr lvl="2"/>
            <a:r>
              <a:t>Body Level Three</a:t>
            </a:r>
          </a:p>
          <a:p>
            <a:pPr lvl="3"/>
            <a:r>
              <a:t>Body Level Four</a:t>
            </a:r>
          </a:p>
          <a:p>
            <a:pPr lvl="4"/>
            <a:r>
              <a:t>Body Level Five</a:t>
            </a:r>
          </a:p>
        </p:txBody>
      </p:sp>
      <p:sp>
        <p:nvSpPr>
          <p:cNvPr id="94" name="“Type a quote here.”"/>
          <p:cNvSpPr txBox="1">
            <a:spLocks noGrp="1"/>
          </p:cNvSpPr>
          <p:nvPr>
            <p:ph type="body" sz="quarter" idx="13"/>
          </p:nvPr>
        </p:nvSpPr>
        <p:spPr>
          <a:xfrm>
            <a:off x="1270000" y="4267112"/>
            <a:ext cx="10464800" cy="609777"/>
          </a:xfrm>
          <a:prstGeom prst="rect">
            <a:avLst/>
          </a:prstGeom>
        </p:spPr>
        <p:txBody>
          <a:bodyPr/>
          <a:lstStyle/>
          <a:p>
            <a:pPr marL="0" indent="0" algn="ctr">
              <a:spcBef>
                <a:spcPts val="0"/>
              </a:spcBef>
              <a:buSzTx/>
              <a:buNone/>
              <a:defRPr sz="3400">
                <a:latin typeface="Helvetica Neue Medium"/>
                <a:ea typeface="Helvetica Neue Medium"/>
                <a:cs typeface="Helvetica Neue Medium"/>
                <a:sym typeface="Helvetica Neue Medium"/>
              </a:defRPr>
            </a:pPr>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j-lt"/>
          <a:ea typeface="+mj-ea"/>
          <a:cs typeface="+mj-cs"/>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j-lt"/>
          <a:ea typeface="+mj-ea"/>
          <a:cs typeface="+mj-cs"/>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j-lt"/>
          <a:ea typeface="+mj-ea"/>
          <a:cs typeface="+mj-cs"/>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j-lt"/>
          <a:ea typeface="+mj-ea"/>
          <a:cs typeface="+mj-cs"/>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j-lt"/>
          <a:ea typeface="+mj-ea"/>
          <a:cs typeface="+mj-cs"/>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j-lt"/>
          <a:ea typeface="+mj-ea"/>
          <a:cs typeface="+mj-cs"/>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j-lt"/>
          <a:ea typeface="+mj-ea"/>
          <a:cs typeface="+mj-cs"/>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j-lt"/>
          <a:ea typeface="+mj-ea"/>
          <a:cs typeface="+mj-cs"/>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1.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choosedigitalholiness.org"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1.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1.xml"/><Relationship Id="rId5" Type="http://schemas.openxmlformats.org/officeDocument/2006/relationships/image" Target="../media/image30.jpe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1.xml"/><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tif"/><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1.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2.png"/><Relationship Id="rId2" Type="http://schemas.openxmlformats.org/officeDocument/2006/relationships/image" Target="../media/image36.png"/><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46.png"/><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title page slide.jpg" descr="title page slide.jpg"/>
          <p:cNvPicPr>
            <a:picLocks noChangeAspect="1"/>
          </p:cNvPicPr>
          <p:nvPr/>
        </p:nvPicPr>
        <p:blipFill>
          <a:blip r:embed="rId2"/>
          <a:stretch>
            <a:fillRect/>
          </a:stretch>
        </p:blipFill>
        <p:spPr>
          <a:xfrm>
            <a:off x="-185906" y="-338845"/>
            <a:ext cx="13376563" cy="10060844"/>
          </a:xfrm>
          <a:prstGeom prst="rect">
            <a:avLst/>
          </a:prstGeom>
          <a:ln w="12700">
            <a:miter lim="400000"/>
          </a:ln>
        </p:spPr>
      </p:pic>
      <p:sp>
        <p:nvSpPr>
          <p:cNvPr id="120" name="The Internet and the End Times"/>
          <p:cNvSpPr txBox="1"/>
          <p:nvPr/>
        </p:nvSpPr>
        <p:spPr>
          <a:xfrm>
            <a:off x="745978" y="127470"/>
            <a:ext cx="11690644" cy="101892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6100" b="1">
                <a:solidFill>
                  <a:srgbClr val="D6D5D5"/>
                </a:solidFill>
                <a:latin typeface="+mj-lt"/>
                <a:ea typeface="+mj-ea"/>
                <a:cs typeface="+mj-cs"/>
                <a:sym typeface="Helvetica Neue"/>
              </a:defRPr>
            </a:lvl1pPr>
          </a:lstStyle>
          <a:p>
            <a:r>
              <a:t>The Internet and the End Times</a:t>
            </a:r>
          </a:p>
        </p:txBody>
      </p:sp>
      <p:sp>
        <p:nvSpPr>
          <p:cNvPr id="121" name="The Internet and the End Times"/>
          <p:cNvSpPr txBox="1"/>
          <p:nvPr/>
        </p:nvSpPr>
        <p:spPr>
          <a:xfrm>
            <a:off x="657078" y="76670"/>
            <a:ext cx="11690644" cy="101892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6100" b="1">
                <a:solidFill>
                  <a:srgbClr val="5E5E5E"/>
                </a:solidFill>
                <a:latin typeface="+mj-lt"/>
                <a:ea typeface="+mj-ea"/>
                <a:cs typeface="+mj-cs"/>
                <a:sym typeface="Helvetica Neue"/>
              </a:defRPr>
            </a:lvl1pPr>
          </a:lstStyle>
          <a:p>
            <a:r>
              <a:t>The Internet and the End Times</a:t>
            </a:r>
          </a:p>
        </p:txBody>
      </p:sp>
      <p:sp>
        <p:nvSpPr>
          <p:cNvPr id="122" name="The Internet and the End Times"/>
          <p:cNvSpPr txBox="1"/>
          <p:nvPr/>
        </p:nvSpPr>
        <p:spPr>
          <a:xfrm>
            <a:off x="707878" y="102070"/>
            <a:ext cx="11690644" cy="101892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6100" b="1">
                <a:solidFill>
                  <a:srgbClr val="EE230C"/>
                </a:solidFill>
                <a:latin typeface="+mj-lt"/>
                <a:ea typeface="+mj-ea"/>
                <a:cs typeface="+mj-cs"/>
                <a:sym typeface="Helvetica Neue"/>
              </a:defRPr>
            </a:lvl1pPr>
          </a:lstStyle>
          <a:p>
            <a:r>
              <a:rPr dirty="0"/>
              <a:t>The Internet and the End Times</a:t>
            </a:r>
          </a:p>
        </p:txBody>
      </p:sp>
      <p:sp>
        <p:nvSpPr>
          <p:cNvPr id="123" name="“The wicked have laid a snare for me: yet I erred not from thy precepts.”…"/>
          <p:cNvSpPr txBox="1"/>
          <p:nvPr/>
        </p:nvSpPr>
        <p:spPr>
          <a:xfrm>
            <a:off x="906011" y="8190520"/>
            <a:ext cx="11492511" cy="136447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defRPr sz="2900" b="1">
                <a:solidFill>
                  <a:srgbClr val="D6D5D5"/>
                </a:solidFill>
                <a:latin typeface="+mj-lt"/>
                <a:ea typeface="+mj-ea"/>
                <a:cs typeface="+mj-cs"/>
                <a:sym typeface="Helvetica Neue"/>
              </a:defRPr>
            </a:pPr>
            <a:r>
              <a:rPr dirty="0">
                <a:solidFill>
                  <a:schemeClr val="accent2"/>
                </a:solidFill>
              </a:rPr>
              <a:t>“</a:t>
            </a:r>
            <a:r>
              <a:rPr lang="es-ES" dirty="0">
                <a:solidFill>
                  <a:schemeClr val="accent2"/>
                </a:solidFill>
              </a:rPr>
              <a:t>Los malvados me han tendido una trampa: sin embargo, no me he desviado de tus preceptos.</a:t>
            </a:r>
            <a:endParaRPr sz="2400" dirty="0">
              <a:solidFill>
                <a:schemeClr val="accent2"/>
              </a:solidFill>
            </a:endParaRPr>
          </a:p>
          <a:p>
            <a:pPr>
              <a:defRPr b="1">
                <a:solidFill>
                  <a:srgbClr val="D6D5D5"/>
                </a:solidFill>
                <a:latin typeface="+mj-lt"/>
                <a:ea typeface="+mj-ea"/>
                <a:cs typeface="+mj-cs"/>
                <a:sym typeface="Helvetica Neue"/>
              </a:defRPr>
            </a:pPr>
            <a:r>
              <a:rPr dirty="0">
                <a:solidFill>
                  <a:schemeClr val="accent2"/>
                </a:solidFill>
              </a:rPr>
              <a:t>Psalms 119:110</a:t>
            </a:r>
          </a:p>
        </p:txBody>
      </p:sp>
      <p:sp>
        <p:nvSpPr>
          <p:cNvPr id="2" name="The Internet and the End Times">
            <a:extLst>
              <a:ext uri="{FF2B5EF4-FFF2-40B4-BE49-F238E27FC236}">
                <a16:creationId xmlns:a16="http://schemas.microsoft.com/office/drawing/2014/main" id="{0FCFA09B-47DE-C06F-3768-6CDD6C2BF7DD}"/>
              </a:ext>
            </a:extLst>
          </p:cNvPr>
          <p:cNvSpPr txBox="1"/>
          <p:nvPr/>
        </p:nvSpPr>
        <p:spPr>
          <a:xfrm>
            <a:off x="317576" y="880842"/>
            <a:ext cx="12623649" cy="104131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6100" b="1">
                <a:solidFill>
                  <a:srgbClr val="EE230C"/>
                </a:solidFill>
                <a:latin typeface="+mj-lt"/>
                <a:ea typeface="+mj-ea"/>
                <a:cs typeface="+mj-cs"/>
                <a:sym typeface="Helvetica Neue"/>
              </a:defRPr>
            </a:lvl1pPr>
          </a:lstStyle>
          <a:p>
            <a:r>
              <a:rPr lang="es-ES" dirty="0">
                <a:solidFill>
                  <a:schemeClr val="accent2"/>
                </a:solidFill>
              </a:rPr>
              <a:t>La Internet y los Últimos Tiempos</a:t>
            </a:r>
            <a:endParaRPr lang="en-US" dirty="0">
              <a:solidFill>
                <a:schemeClr val="accent2"/>
              </a:solidFill>
            </a:endParaRPr>
          </a:p>
        </p:txBody>
      </p:sp>
      <p:sp>
        <p:nvSpPr>
          <p:cNvPr id="4" name="“The wicked have laid a snare for me: yet I erred not from thy precepts.”…">
            <a:extLst>
              <a:ext uri="{FF2B5EF4-FFF2-40B4-BE49-F238E27FC236}">
                <a16:creationId xmlns:a16="http://schemas.microsoft.com/office/drawing/2014/main" id="{46A201C1-B752-0DD7-4CD1-911609382BE0}"/>
              </a:ext>
            </a:extLst>
          </p:cNvPr>
          <p:cNvSpPr txBox="1"/>
          <p:nvPr/>
        </p:nvSpPr>
        <p:spPr>
          <a:xfrm>
            <a:off x="192760" y="7284960"/>
            <a:ext cx="12919012" cy="9055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2900" b="1">
                <a:solidFill>
                  <a:srgbClr val="D6D5D5"/>
                </a:solidFill>
                <a:latin typeface="+mj-lt"/>
                <a:ea typeface="+mj-ea"/>
                <a:cs typeface="+mj-cs"/>
                <a:sym typeface="Helvetica Neue"/>
              </a:defRPr>
            </a:pPr>
            <a:r>
              <a:rPr dirty="0"/>
              <a:t>“The wicked have laid a snare for me: yet I erred not from thy precepts.”</a:t>
            </a:r>
            <a:r>
              <a:rPr sz="2400" dirty="0"/>
              <a:t> </a:t>
            </a:r>
          </a:p>
          <a:p>
            <a:pPr>
              <a:defRPr b="1">
                <a:solidFill>
                  <a:srgbClr val="D6D5D5"/>
                </a:solidFill>
                <a:latin typeface="+mj-lt"/>
                <a:ea typeface="+mj-ea"/>
                <a:cs typeface="+mj-cs"/>
                <a:sym typeface="Helvetica Neue"/>
              </a:defRPr>
            </a:pPr>
            <a:r>
              <a:rPr dirty="0"/>
              <a:t>Psalms 119:110</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blurred points.jpg" descr="blurred points.jpg"/>
          <p:cNvPicPr>
            <a:picLocks noChangeAspect="1"/>
          </p:cNvPicPr>
          <p:nvPr/>
        </p:nvPicPr>
        <p:blipFill>
          <a:blip r:embed="rId2"/>
          <a:stretch>
            <a:fillRect/>
          </a:stretch>
        </p:blipFill>
        <p:spPr>
          <a:xfrm>
            <a:off x="-59108" y="-961"/>
            <a:ext cx="13123016" cy="9851556"/>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William Branham…"/>
          <p:cNvSpPr txBox="1"/>
          <p:nvPr/>
        </p:nvSpPr>
        <p:spPr>
          <a:xfrm>
            <a:off x="5257110" y="8439914"/>
            <a:ext cx="2657857" cy="8293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b="1">
                <a:latin typeface="+mj-lt"/>
                <a:ea typeface="+mj-ea"/>
                <a:cs typeface="+mj-cs"/>
                <a:sym typeface="Helvetica Neue"/>
              </a:defRPr>
            </a:pPr>
            <a:r>
              <a:t>William Branham</a:t>
            </a:r>
          </a:p>
          <a:p>
            <a:pPr>
              <a:defRPr b="1">
                <a:latin typeface="+mj-lt"/>
                <a:ea typeface="+mj-ea"/>
                <a:cs typeface="+mj-cs"/>
                <a:sym typeface="Helvetica Neue"/>
              </a:defRPr>
            </a:pPr>
            <a:r>
              <a:t>65-0815  p165</a:t>
            </a:r>
          </a:p>
        </p:txBody>
      </p:sp>
      <p:sp>
        <p:nvSpPr>
          <p:cNvPr id="160" name="TextBox 1"/>
          <p:cNvSpPr txBox="1"/>
          <p:nvPr/>
        </p:nvSpPr>
        <p:spPr>
          <a:xfrm>
            <a:off x="590718" y="669914"/>
            <a:ext cx="11990644" cy="288233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defRPr sz="3600" b="1">
                <a:latin typeface="+mj-lt"/>
                <a:ea typeface="+mj-ea"/>
                <a:cs typeface="+mj-cs"/>
                <a:sym typeface="Helvetica Neue"/>
              </a:defRPr>
            </a:pPr>
            <a:r>
              <a:t>“There’ll come a time, in the name of the Lord, that people will go completely insane. The Bible says so. </a:t>
            </a:r>
          </a:p>
          <a:p>
            <a:pPr>
              <a:defRPr sz="3600" b="1">
                <a:latin typeface="+mj-lt"/>
                <a:ea typeface="+mj-ea"/>
                <a:cs typeface="+mj-cs"/>
                <a:sym typeface="Helvetica Neue"/>
              </a:defRPr>
            </a:pPr>
            <a:endParaRPr/>
          </a:p>
          <a:p>
            <a:pPr>
              <a:defRPr sz="3600" b="1">
                <a:solidFill>
                  <a:schemeClr val="accent2"/>
                </a:solidFill>
                <a:latin typeface="+mj-lt"/>
                <a:ea typeface="+mj-ea"/>
                <a:cs typeface="+mj-cs"/>
                <a:sym typeface="Helvetica Neue"/>
              </a:defRPr>
            </a:pPr>
            <a:r>
              <a:t>Vendrá un tiempo, en el nombre del Señor, en que la gente volverá completamente loca. La Biblia lo dice.</a:t>
            </a:r>
          </a:p>
        </p:txBody>
      </p:sp>
      <p:sp>
        <p:nvSpPr>
          <p:cNvPr id="161" name="TextBox 2"/>
          <p:cNvSpPr txBox="1"/>
          <p:nvPr/>
        </p:nvSpPr>
        <p:spPr>
          <a:xfrm>
            <a:off x="473834" y="3543426"/>
            <a:ext cx="12057133" cy="448253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defRPr sz="3600">
                <a:latin typeface="+mj-lt"/>
                <a:ea typeface="+mj-ea"/>
                <a:cs typeface="+mj-cs"/>
                <a:sym typeface="Helvetica Neue"/>
              </a:defRPr>
            </a:pPr>
            <a:r>
              <a:t>They’ll scream and holler, great hideous things in their imaginary mind.  </a:t>
            </a:r>
            <a:endParaRPr sz="3700"/>
          </a:p>
          <a:p>
            <a:pPr>
              <a:defRPr sz="3600">
                <a:solidFill>
                  <a:schemeClr val="accent2"/>
                </a:solidFill>
                <a:latin typeface="+mj-lt"/>
                <a:ea typeface="+mj-ea"/>
                <a:cs typeface="+mj-cs"/>
                <a:sym typeface="Helvetica Neue"/>
              </a:defRPr>
            </a:pPr>
            <a:r>
              <a:t>Ellos gritarán y aullarán, cosas horribles en su imaginación.</a:t>
            </a:r>
          </a:p>
          <a:p>
            <a:pPr>
              <a:defRPr sz="3600">
                <a:latin typeface="+mj-lt"/>
                <a:ea typeface="+mj-ea"/>
                <a:cs typeface="+mj-cs"/>
                <a:sym typeface="Helvetica Neue"/>
              </a:defRPr>
            </a:pPr>
            <a:r>
              <a:t>The radios and things, our television programs are producing it.” </a:t>
            </a:r>
            <a:endParaRPr sz="3700"/>
          </a:p>
          <a:p>
            <a:pPr>
              <a:defRPr sz="3600" b="1">
                <a:solidFill>
                  <a:schemeClr val="accent2"/>
                </a:solidFill>
                <a:latin typeface="+mj-lt"/>
                <a:ea typeface="+mj-ea"/>
                <a:cs typeface="+mj-cs"/>
                <a:sym typeface="Helvetica Neue"/>
              </a:defRPr>
            </a:pPr>
            <a:r>
              <a:t>Las radios y las cosas, nuestros programas de televisión los están produciendo.</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The pigs went insane, why?"/>
          <p:cNvSpPr txBox="1"/>
          <p:nvPr/>
        </p:nvSpPr>
        <p:spPr>
          <a:xfrm>
            <a:off x="2354672" y="60315"/>
            <a:ext cx="8028598" cy="80818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4700" b="1">
                <a:latin typeface="+mj-lt"/>
                <a:ea typeface="+mj-ea"/>
                <a:cs typeface="+mj-cs"/>
                <a:sym typeface="Helvetica Neue"/>
              </a:defRPr>
            </a:pPr>
            <a:r>
              <a:t>The pigs went insane. Why?</a:t>
            </a:r>
          </a:p>
        </p:txBody>
      </p:sp>
      <p:pic>
        <p:nvPicPr>
          <p:cNvPr id="164" name="Image" descr="Image"/>
          <p:cNvPicPr>
            <a:picLocks noChangeAspect="1"/>
          </p:cNvPicPr>
          <p:nvPr/>
        </p:nvPicPr>
        <p:blipFill>
          <a:blip r:embed="rId2"/>
          <a:stretch>
            <a:fillRect/>
          </a:stretch>
        </p:blipFill>
        <p:spPr>
          <a:xfrm>
            <a:off x="29582981" y="3368671"/>
            <a:ext cx="6347190" cy="7882130"/>
          </a:xfrm>
          <a:prstGeom prst="rect">
            <a:avLst/>
          </a:prstGeom>
          <a:ln w="12700">
            <a:miter lim="400000"/>
          </a:ln>
        </p:spPr>
      </p:pic>
      <p:pic>
        <p:nvPicPr>
          <p:cNvPr id="165" name="Demonios en cerdos.jpg" descr="Demonios en cerdos.jpg"/>
          <p:cNvPicPr>
            <a:picLocks noChangeAspect="1"/>
          </p:cNvPicPr>
          <p:nvPr/>
        </p:nvPicPr>
        <p:blipFill>
          <a:blip r:embed="rId3"/>
          <a:stretch>
            <a:fillRect/>
          </a:stretch>
        </p:blipFill>
        <p:spPr>
          <a:xfrm>
            <a:off x="964083" y="1649398"/>
            <a:ext cx="11076633" cy="8076712"/>
          </a:xfrm>
          <a:prstGeom prst="rect">
            <a:avLst/>
          </a:prstGeom>
          <a:ln w="12700">
            <a:miter lim="400000"/>
          </a:ln>
        </p:spPr>
      </p:pic>
      <p:sp>
        <p:nvSpPr>
          <p:cNvPr id="166" name="Luke 8:33"/>
          <p:cNvSpPr txBox="1"/>
          <p:nvPr/>
        </p:nvSpPr>
        <p:spPr>
          <a:xfrm>
            <a:off x="473934" y="637972"/>
            <a:ext cx="1503580" cy="46105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r>
              <a:t>Luke 8:33</a:t>
            </a:r>
          </a:p>
        </p:txBody>
      </p:sp>
      <p:sp>
        <p:nvSpPr>
          <p:cNvPr id="167" name="TextBox 1"/>
          <p:cNvSpPr txBox="1"/>
          <p:nvPr/>
        </p:nvSpPr>
        <p:spPr>
          <a:xfrm>
            <a:off x="1558765" y="870713"/>
            <a:ext cx="9620413" cy="711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4000">
                <a:solidFill>
                  <a:schemeClr val="accent2"/>
                </a:solidFill>
                <a:latin typeface="ColfaxAI"/>
                <a:ea typeface="ColfaxAI"/>
                <a:cs typeface="ColfaxAI"/>
                <a:sym typeface="ColfaxAI"/>
              </a:defRPr>
            </a:lvl1pPr>
          </a:lstStyle>
          <a:p>
            <a:r>
              <a:t>Los cerdos se volvieron locos. ¿Por qué?</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200,000 Demons released…to ROME…Germany…Hitler…"/>
          <p:cNvSpPr txBox="1"/>
          <p:nvPr/>
        </p:nvSpPr>
        <p:spPr>
          <a:xfrm>
            <a:off x="588313" y="548887"/>
            <a:ext cx="11828172" cy="113047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3400" b="1">
                <a:latin typeface="+mj-lt"/>
                <a:ea typeface="+mj-ea"/>
                <a:cs typeface="+mj-cs"/>
                <a:sym typeface="Helvetica Neue"/>
              </a:defRPr>
            </a:pPr>
            <a:r>
              <a:t>“200,000 Demons released…to ROME…Germany…Hitler</a:t>
            </a:r>
          </a:p>
          <a:p>
            <a:pPr algn="l">
              <a:defRPr sz="3400" b="1">
                <a:latin typeface="+mj-lt"/>
                <a:ea typeface="+mj-ea"/>
                <a:cs typeface="+mj-cs"/>
                <a:sym typeface="Helvetica Neue"/>
              </a:defRPr>
            </a:pPr>
            <a:r>
              <a:t>Holocaust.”</a:t>
            </a:r>
          </a:p>
        </p:txBody>
      </p:sp>
      <p:sp>
        <p:nvSpPr>
          <p:cNvPr id="170" name="William Branham 64-0719M p 173-175"/>
          <p:cNvSpPr txBox="1"/>
          <p:nvPr/>
        </p:nvSpPr>
        <p:spPr>
          <a:xfrm>
            <a:off x="658244" y="2111135"/>
            <a:ext cx="5571745" cy="46105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b="1">
                <a:latin typeface="+mj-lt"/>
                <a:ea typeface="+mj-ea"/>
                <a:cs typeface="+mj-cs"/>
                <a:sym typeface="Helvetica Neue"/>
              </a:defRPr>
            </a:lvl1pPr>
          </a:lstStyle>
          <a:p>
            <a:r>
              <a:t>William Branham 64-0719M p 173-175</a:t>
            </a:r>
          </a:p>
        </p:txBody>
      </p:sp>
      <p:pic>
        <p:nvPicPr>
          <p:cNvPr id="171" name="Image" descr="Image"/>
          <p:cNvPicPr>
            <a:picLocks noChangeAspect="1"/>
          </p:cNvPicPr>
          <p:nvPr/>
        </p:nvPicPr>
        <p:blipFill>
          <a:blip r:embed="rId2"/>
          <a:stretch>
            <a:fillRect/>
          </a:stretch>
        </p:blipFill>
        <p:spPr>
          <a:xfrm>
            <a:off x="576806" y="2897222"/>
            <a:ext cx="6767081" cy="4310703"/>
          </a:xfrm>
          <a:prstGeom prst="rect">
            <a:avLst/>
          </a:prstGeom>
          <a:ln w="12700">
            <a:miter lim="400000"/>
          </a:ln>
        </p:spPr>
      </p:pic>
      <p:sp>
        <p:nvSpPr>
          <p:cNvPr id="172" name="Germany goes…"/>
          <p:cNvSpPr txBox="1"/>
          <p:nvPr/>
        </p:nvSpPr>
        <p:spPr>
          <a:xfrm>
            <a:off x="8010528" y="3412071"/>
            <a:ext cx="4322294" cy="29294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4600" b="1">
                <a:latin typeface="+mj-lt"/>
                <a:ea typeface="+mj-ea"/>
                <a:cs typeface="+mj-cs"/>
                <a:sym typeface="Helvetica Neue"/>
              </a:defRPr>
            </a:pPr>
            <a:r>
              <a:t>Germany goes</a:t>
            </a:r>
          </a:p>
          <a:p>
            <a:pPr>
              <a:defRPr sz="4600" b="1">
                <a:latin typeface="+mj-lt"/>
                <a:ea typeface="+mj-ea"/>
                <a:cs typeface="+mj-cs"/>
                <a:sym typeface="Helvetica Neue"/>
              </a:defRPr>
            </a:pPr>
            <a:r>
              <a:t>Insane.  </a:t>
            </a:r>
          </a:p>
          <a:p>
            <a:pPr>
              <a:defRPr sz="4600" b="1">
                <a:latin typeface="+mj-lt"/>
                <a:ea typeface="+mj-ea"/>
                <a:cs typeface="+mj-cs"/>
                <a:sym typeface="Helvetica Neue"/>
              </a:defRPr>
            </a:pPr>
            <a:endParaRPr/>
          </a:p>
          <a:p>
            <a:pPr>
              <a:defRPr sz="4600" b="1">
                <a:latin typeface="+mj-lt"/>
                <a:ea typeface="+mj-ea"/>
                <a:cs typeface="+mj-cs"/>
                <a:sym typeface="Helvetica Neue"/>
              </a:defRPr>
            </a:pPr>
            <a:r>
              <a:t>WW2</a:t>
            </a:r>
          </a:p>
        </p:txBody>
      </p:sp>
      <p:sp>
        <p:nvSpPr>
          <p:cNvPr id="173" name="How did they do it?    Mind Control.…"/>
          <p:cNvSpPr txBox="1"/>
          <p:nvPr/>
        </p:nvSpPr>
        <p:spPr>
          <a:xfrm>
            <a:off x="523420" y="7430850"/>
            <a:ext cx="7487109" cy="161344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defRPr sz="3300" b="1">
                <a:latin typeface="+mj-lt"/>
                <a:ea typeface="+mj-ea"/>
                <a:cs typeface="+mj-cs"/>
                <a:sym typeface="Helvetica Neue"/>
              </a:defRPr>
            </a:pPr>
            <a:r>
              <a:t>How did they do it?    Mind Control.  </a:t>
            </a:r>
          </a:p>
          <a:p>
            <a:pPr algn="l">
              <a:defRPr sz="3300" b="1">
                <a:latin typeface="+mj-lt"/>
                <a:ea typeface="+mj-ea"/>
                <a:cs typeface="+mj-cs"/>
                <a:sym typeface="Helvetica Neue"/>
              </a:defRPr>
            </a:pPr>
            <a:endParaRPr/>
          </a:p>
          <a:p>
            <a:pPr algn="l">
              <a:defRPr sz="3300" b="1">
                <a:latin typeface="+mj-lt"/>
                <a:ea typeface="+mj-ea"/>
                <a:cs typeface="+mj-cs"/>
                <a:sym typeface="Helvetica Neue"/>
              </a:defRPr>
            </a:pPr>
            <a:r>
              <a:t>Propaganda first, then violence.</a:t>
            </a:r>
          </a:p>
        </p:txBody>
      </p:sp>
      <p:sp>
        <p:nvSpPr>
          <p:cNvPr id="174" name="TextBox 1"/>
          <p:cNvSpPr txBox="1"/>
          <p:nvPr/>
        </p:nvSpPr>
        <p:spPr>
          <a:xfrm>
            <a:off x="120930" y="1369224"/>
            <a:ext cx="13513701" cy="1066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3200" b="1">
                <a:solidFill>
                  <a:schemeClr val="accent2"/>
                </a:solidFill>
                <a:latin typeface="ColfaxAI"/>
                <a:ea typeface="ColfaxAI"/>
                <a:cs typeface="ColfaxAI"/>
                <a:sym typeface="ColfaxAI"/>
              </a:defRPr>
            </a:lvl1pPr>
          </a:lstStyle>
          <a:p>
            <a:r>
              <a:t>"200.000 demonios liberados...a ROMA...Alemania...Hitler Holocausto."</a:t>
            </a:r>
          </a:p>
        </p:txBody>
      </p:sp>
      <p:sp>
        <p:nvSpPr>
          <p:cNvPr id="175" name="TextBox 2"/>
          <p:cNvSpPr txBox="1"/>
          <p:nvPr/>
        </p:nvSpPr>
        <p:spPr>
          <a:xfrm>
            <a:off x="7713067" y="4063487"/>
            <a:ext cx="4917216" cy="17399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defRPr sz="3600" b="1">
                <a:solidFill>
                  <a:schemeClr val="accent2"/>
                </a:solidFill>
                <a:latin typeface="ColfaxAI"/>
                <a:ea typeface="ColfaxAI"/>
                <a:cs typeface="ColfaxAI"/>
                <a:sym typeface="ColfaxAI"/>
              </a:defRPr>
            </a:pPr>
            <a:br/>
            <a:r>
              <a:t>Alemania se vuelve loca.</a:t>
            </a:r>
          </a:p>
        </p:txBody>
      </p:sp>
      <p:sp>
        <p:nvSpPr>
          <p:cNvPr id="176" name="TextBox 3"/>
          <p:cNvSpPr txBox="1"/>
          <p:nvPr/>
        </p:nvSpPr>
        <p:spPr>
          <a:xfrm>
            <a:off x="523420" y="7945016"/>
            <a:ext cx="7010266" cy="58511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3200" b="1">
                <a:solidFill>
                  <a:schemeClr val="accent2"/>
                </a:solidFill>
                <a:latin typeface="+mj-lt"/>
                <a:ea typeface="+mj-ea"/>
                <a:cs typeface="+mj-cs"/>
                <a:sym typeface="Helvetica Neue"/>
              </a:defRPr>
            </a:lvl1pPr>
          </a:lstStyle>
          <a:p>
            <a:r>
              <a:t>¿Cómo lo hicieron? Control mental.</a:t>
            </a:r>
          </a:p>
        </p:txBody>
      </p:sp>
      <p:sp>
        <p:nvSpPr>
          <p:cNvPr id="177" name="TextBox 4"/>
          <p:cNvSpPr txBox="1"/>
          <p:nvPr/>
        </p:nvSpPr>
        <p:spPr>
          <a:xfrm>
            <a:off x="327863" y="8504247"/>
            <a:ext cx="8638111" cy="108041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defRPr sz="3200" b="1">
                <a:solidFill>
                  <a:schemeClr val="accent2"/>
                </a:solidFill>
                <a:latin typeface="+mj-lt"/>
                <a:ea typeface="+mj-ea"/>
                <a:cs typeface="+mj-cs"/>
                <a:sym typeface="Helvetica Neue"/>
              </a:defRPr>
            </a:pPr>
            <a:endParaRPr/>
          </a:p>
          <a:p>
            <a:pPr>
              <a:defRPr sz="3200" b="1">
                <a:solidFill>
                  <a:schemeClr val="accent2"/>
                </a:solidFill>
                <a:latin typeface="+mj-lt"/>
                <a:ea typeface="+mj-ea"/>
                <a:cs typeface="+mj-cs"/>
                <a:sym typeface="Helvetica Neue"/>
              </a:defRPr>
            </a:pPr>
            <a:r>
              <a:t>Primero la propaganda, luego la violencia.</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200,000 Demons released…to ROME…Germany…Hitler…"/>
          <p:cNvSpPr txBox="1"/>
          <p:nvPr/>
        </p:nvSpPr>
        <p:spPr>
          <a:xfrm>
            <a:off x="588313" y="228660"/>
            <a:ext cx="11828172" cy="113047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3400" b="1">
                <a:latin typeface="+mj-lt"/>
                <a:ea typeface="+mj-ea"/>
                <a:cs typeface="+mj-cs"/>
                <a:sym typeface="Helvetica Neue"/>
              </a:defRPr>
            </a:pPr>
            <a:r>
              <a:t>“200,000 Demons released…to ROME…Germany…Hitler</a:t>
            </a:r>
          </a:p>
          <a:p>
            <a:pPr algn="l">
              <a:defRPr sz="3400" b="1">
                <a:latin typeface="+mj-lt"/>
                <a:ea typeface="+mj-ea"/>
                <a:cs typeface="+mj-cs"/>
                <a:sym typeface="Helvetica Neue"/>
              </a:defRPr>
            </a:pPr>
            <a:r>
              <a:t>Holocaust.”</a:t>
            </a:r>
          </a:p>
        </p:txBody>
      </p:sp>
      <p:sp>
        <p:nvSpPr>
          <p:cNvPr id="180" name="William Branham 64-0719M p 173-175"/>
          <p:cNvSpPr txBox="1"/>
          <p:nvPr/>
        </p:nvSpPr>
        <p:spPr>
          <a:xfrm>
            <a:off x="618216" y="1350594"/>
            <a:ext cx="5571745" cy="46105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b="1">
                <a:latin typeface="+mj-lt"/>
                <a:ea typeface="+mj-ea"/>
                <a:cs typeface="+mj-cs"/>
                <a:sym typeface="Helvetica Neue"/>
              </a:defRPr>
            </a:lvl1pPr>
          </a:lstStyle>
          <a:p>
            <a:r>
              <a:t>William Branham 64-0719M p 173-175</a:t>
            </a:r>
          </a:p>
        </p:txBody>
      </p:sp>
      <p:pic>
        <p:nvPicPr>
          <p:cNvPr id="181" name="Image" descr="Image"/>
          <p:cNvPicPr>
            <a:picLocks noChangeAspect="1"/>
          </p:cNvPicPr>
          <p:nvPr/>
        </p:nvPicPr>
        <p:blipFill>
          <a:blip r:embed="rId2"/>
          <a:stretch>
            <a:fillRect/>
          </a:stretch>
        </p:blipFill>
        <p:spPr>
          <a:xfrm>
            <a:off x="7203719" y="2731745"/>
            <a:ext cx="5717466" cy="3642086"/>
          </a:xfrm>
          <a:prstGeom prst="rect">
            <a:avLst/>
          </a:prstGeom>
          <a:ln w="12700">
            <a:miter lim="400000"/>
          </a:ln>
        </p:spPr>
      </p:pic>
      <p:sp>
        <p:nvSpPr>
          <p:cNvPr id="182" name="Old fashioned Mind Control, propaganda"/>
          <p:cNvSpPr txBox="1"/>
          <p:nvPr/>
        </p:nvSpPr>
        <p:spPr>
          <a:xfrm>
            <a:off x="1033829" y="7059027"/>
            <a:ext cx="10937140" cy="77119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4400" b="1">
                <a:latin typeface="+mj-lt"/>
                <a:ea typeface="+mj-ea"/>
                <a:cs typeface="+mj-cs"/>
                <a:sym typeface="Helvetica Neue"/>
              </a:defRPr>
            </a:lvl1pPr>
          </a:lstStyle>
          <a:p>
            <a:r>
              <a:t>Old fashioned Mind Control, propaganda</a:t>
            </a:r>
          </a:p>
        </p:txBody>
      </p:sp>
      <p:pic>
        <p:nvPicPr>
          <p:cNvPr id="183" name="horse and rider.png" descr="horse and rider.png"/>
          <p:cNvPicPr>
            <a:picLocks noChangeAspect="1"/>
          </p:cNvPicPr>
          <p:nvPr/>
        </p:nvPicPr>
        <p:blipFill>
          <a:blip r:embed="rId3"/>
          <a:stretch>
            <a:fillRect/>
          </a:stretch>
        </p:blipFill>
        <p:spPr>
          <a:xfrm>
            <a:off x="133479" y="3154773"/>
            <a:ext cx="2229978" cy="2229978"/>
          </a:xfrm>
          <a:prstGeom prst="rect">
            <a:avLst/>
          </a:prstGeom>
          <a:ln w="12700">
            <a:miter lim="400000"/>
          </a:ln>
        </p:spPr>
      </p:pic>
      <p:pic>
        <p:nvPicPr>
          <p:cNvPr id="184" name="The eternal jew.jpg" descr="The eternal jew.jpg"/>
          <p:cNvPicPr>
            <a:picLocks noChangeAspect="1"/>
          </p:cNvPicPr>
          <p:nvPr/>
        </p:nvPicPr>
        <p:blipFill>
          <a:blip r:embed="rId4"/>
          <a:stretch>
            <a:fillRect/>
          </a:stretch>
        </p:blipFill>
        <p:spPr>
          <a:xfrm>
            <a:off x="3457328" y="3320351"/>
            <a:ext cx="1899170" cy="2229978"/>
          </a:xfrm>
          <a:prstGeom prst="rect">
            <a:avLst/>
          </a:prstGeom>
          <a:ln w="12700">
            <a:miter lim="400000"/>
          </a:ln>
        </p:spPr>
      </p:pic>
      <p:sp>
        <p:nvSpPr>
          <p:cNvPr id="185" name="="/>
          <p:cNvSpPr txBox="1"/>
          <p:nvPr/>
        </p:nvSpPr>
        <p:spPr>
          <a:xfrm>
            <a:off x="6005788" y="3784960"/>
            <a:ext cx="548641" cy="96960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700" b="1">
                <a:latin typeface="+mj-lt"/>
                <a:ea typeface="+mj-ea"/>
                <a:cs typeface="+mj-cs"/>
                <a:sym typeface="Helvetica Neue"/>
              </a:defRPr>
            </a:lvl1pPr>
          </a:lstStyle>
          <a:p>
            <a:r>
              <a:t>=</a:t>
            </a:r>
          </a:p>
        </p:txBody>
      </p:sp>
      <p:sp>
        <p:nvSpPr>
          <p:cNvPr id="186" name="+"/>
          <p:cNvSpPr txBox="1"/>
          <p:nvPr/>
        </p:nvSpPr>
        <p:spPr>
          <a:xfrm>
            <a:off x="2636071" y="3784960"/>
            <a:ext cx="548641" cy="96960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700" b="1">
                <a:latin typeface="+mj-lt"/>
                <a:ea typeface="+mj-ea"/>
                <a:cs typeface="+mj-cs"/>
                <a:sym typeface="Helvetica Neue"/>
              </a:defRPr>
            </a:lvl1pPr>
          </a:lstStyle>
          <a:p>
            <a:r>
              <a:t>+</a:t>
            </a:r>
          </a:p>
        </p:txBody>
      </p:sp>
      <p:sp>
        <p:nvSpPr>
          <p:cNvPr id="187" name="Demons"/>
          <p:cNvSpPr txBox="1"/>
          <p:nvPr/>
        </p:nvSpPr>
        <p:spPr>
          <a:xfrm>
            <a:off x="330857" y="5620296"/>
            <a:ext cx="1321918" cy="46105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r>
              <a:t>Demons</a:t>
            </a:r>
          </a:p>
        </p:txBody>
      </p:sp>
      <p:sp>
        <p:nvSpPr>
          <p:cNvPr id="188" name="Years of propaganda"/>
          <p:cNvSpPr txBox="1"/>
          <p:nvPr/>
        </p:nvSpPr>
        <p:spPr>
          <a:xfrm>
            <a:off x="2659286" y="5620296"/>
            <a:ext cx="3122982" cy="46105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r>
              <a:t>Years of propaganda</a:t>
            </a:r>
          </a:p>
        </p:txBody>
      </p:sp>
      <p:sp>
        <p:nvSpPr>
          <p:cNvPr id="189" name="Where did they go next?"/>
          <p:cNvSpPr txBox="1"/>
          <p:nvPr/>
        </p:nvSpPr>
        <p:spPr>
          <a:xfrm>
            <a:off x="8652419" y="8482745"/>
            <a:ext cx="3625597" cy="46105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r>
              <a:t>Where did they go next?</a:t>
            </a:r>
          </a:p>
        </p:txBody>
      </p:sp>
      <p:sp>
        <p:nvSpPr>
          <p:cNvPr id="190" name="Line"/>
          <p:cNvSpPr/>
          <p:nvPr/>
        </p:nvSpPr>
        <p:spPr>
          <a:xfrm>
            <a:off x="8961942" y="9050153"/>
            <a:ext cx="3006550" cy="2"/>
          </a:xfrm>
          <a:prstGeom prst="line">
            <a:avLst/>
          </a:prstGeom>
          <a:ln w="88900">
            <a:solidFill>
              <a:srgbClr val="000000"/>
            </a:solidFill>
            <a:miter lim="400000"/>
            <a:tailEnd type="triangle"/>
          </a:ln>
        </p:spPr>
        <p:txBody>
          <a:bodyPr lIns="45718" tIns="45718" rIns="45718" bIns="45718"/>
          <a:lstStyle/>
          <a:p>
            <a:endParaRPr/>
          </a:p>
        </p:txBody>
      </p:sp>
      <p:sp>
        <p:nvSpPr>
          <p:cNvPr id="191" name="TextBox 1"/>
          <p:cNvSpPr txBox="1"/>
          <p:nvPr/>
        </p:nvSpPr>
        <p:spPr>
          <a:xfrm>
            <a:off x="-254450" y="1700180"/>
            <a:ext cx="13513700" cy="1066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3200" b="1">
                <a:solidFill>
                  <a:schemeClr val="accent2"/>
                </a:solidFill>
                <a:latin typeface="ColfaxAI"/>
                <a:ea typeface="ColfaxAI"/>
                <a:cs typeface="ColfaxAI"/>
                <a:sym typeface="ColfaxAI"/>
              </a:defRPr>
            </a:lvl1pPr>
          </a:lstStyle>
          <a:p>
            <a:r>
              <a:t>"200.000 demonios liberados...a ROMA...Alemania...Hitler Holocausto."</a:t>
            </a:r>
          </a:p>
        </p:txBody>
      </p:sp>
      <p:sp>
        <p:nvSpPr>
          <p:cNvPr id="192" name="TextBox 2"/>
          <p:cNvSpPr txBox="1"/>
          <p:nvPr/>
        </p:nvSpPr>
        <p:spPr>
          <a:xfrm>
            <a:off x="285221" y="6113087"/>
            <a:ext cx="1713578" cy="46106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b="1">
                <a:solidFill>
                  <a:schemeClr val="accent2"/>
                </a:solidFill>
                <a:latin typeface="+mj-lt"/>
                <a:ea typeface="+mj-ea"/>
                <a:cs typeface="+mj-cs"/>
                <a:sym typeface="Helvetica Neue"/>
              </a:defRPr>
            </a:lvl1pPr>
          </a:lstStyle>
          <a:p>
            <a:r>
              <a:t>Demonios</a:t>
            </a:r>
          </a:p>
        </p:txBody>
      </p:sp>
      <p:sp>
        <p:nvSpPr>
          <p:cNvPr id="193" name="TextBox 4"/>
          <p:cNvSpPr txBox="1"/>
          <p:nvPr/>
        </p:nvSpPr>
        <p:spPr>
          <a:xfrm>
            <a:off x="2191201" y="6103699"/>
            <a:ext cx="3998762" cy="46106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b="1">
                <a:solidFill>
                  <a:schemeClr val="accent2"/>
                </a:solidFill>
                <a:latin typeface="+mj-lt"/>
                <a:ea typeface="+mj-ea"/>
                <a:cs typeface="+mj-cs"/>
                <a:sym typeface="Helvetica Neue"/>
              </a:defRPr>
            </a:lvl1pPr>
          </a:lstStyle>
          <a:p>
            <a:r>
              <a:t>Años de propaganda</a:t>
            </a:r>
          </a:p>
        </p:txBody>
      </p:sp>
      <p:sp>
        <p:nvSpPr>
          <p:cNvPr id="194" name="TextBox 5"/>
          <p:cNvSpPr txBox="1"/>
          <p:nvPr/>
        </p:nvSpPr>
        <p:spPr>
          <a:xfrm>
            <a:off x="812777" y="7746440"/>
            <a:ext cx="10934663" cy="1447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4400" b="1">
                <a:solidFill>
                  <a:schemeClr val="accent2"/>
                </a:solidFill>
                <a:latin typeface="ColfaxAI"/>
                <a:ea typeface="ColfaxAI"/>
                <a:cs typeface="ColfaxAI"/>
                <a:sym typeface="ColfaxAI"/>
              </a:defRPr>
            </a:lvl1pPr>
          </a:lstStyle>
          <a:p>
            <a:r>
              <a:t>Control mental de estilo antiguo, propaganda</a:t>
            </a:r>
          </a:p>
        </p:txBody>
      </p:sp>
      <p:sp>
        <p:nvSpPr>
          <p:cNvPr id="195" name="TextBox 6"/>
          <p:cNvSpPr txBox="1"/>
          <p:nvPr/>
        </p:nvSpPr>
        <p:spPr>
          <a:xfrm>
            <a:off x="7855570" y="9102139"/>
            <a:ext cx="5065615" cy="46106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b="1">
                <a:solidFill>
                  <a:schemeClr val="accent2"/>
                </a:solidFill>
                <a:latin typeface="+mj-lt"/>
                <a:ea typeface="+mj-ea"/>
                <a:cs typeface="+mj-cs"/>
                <a:sym typeface="Helvetica Neue"/>
              </a:defRPr>
            </a:lvl1pPr>
          </a:lstStyle>
          <a:p>
            <a:r>
              <a:t>¿A dónde fueron a continuación?</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California.png" descr="California.png"/>
          <p:cNvPicPr>
            <a:picLocks noChangeAspect="1"/>
          </p:cNvPicPr>
          <p:nvPr/>
        </p:nvPicPr>
        <p:blipFill>
          <a:blip r:embed="rId2"/>
          <a:stretch>
            <a:fillRect/>
          </a:stretch>
        </p:blipFill>
        <p:spPr>
          <a:xfrm>
            <a:off x="5486605" y="452646"/>
            <a:ext cx="7454249" cy="8559387"/>
          </a:xfrm>
          <a:prstGeom prst="rect">
            <a:avLst/>
          </a:prstGeom>
          <a:ln w="12700">
            <a:miter lim="400000"/>
          </a:ln>
        </p:spPr>
      </p:pic>
      <p:sp>
        <p:nvSpPr>
          <p:cNvPr id="198" name="They relocate to Hollywood"/>
          <p:cNvSpPr txBox="1"/>
          <p:nvPr/>
        </p:nvSpPr>
        <p:spPr>
          <a:xfrm>
            <a:off x="364702" y="8056646"/>
            <a:ext cx="6395823" cy="6718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3800" b="1">
                <a:latin typeface="+mj-lt"/>
                <a:ea typeface="+mj-ea"/>
                <a:cs typeface="+mj-cs"/>
                <a:sym typeface="Helvetica Neue"/>
              </a:defRPr>
            </a:lvl1pPr>
          </a:lstStyle>
          <a:p>
            <a:r>
              <a:t>They relocate to Hollywood</a:t>
            </a:r>
          </a:p>
        </p:txBody>
      </p:sp>
      <p:sp>
        <p:nvSpPr>
          <p:cNvPr id="199" name="Line"/>
          <p:cNvSpPr/>
          <p:nvPr/>
        </p:nvSpPr>
        <p:spPr>
          <a:xfrm flipV="1">
            <a:off x="6984861" y="7727860"/>
            <a:ext cx="2709325" cy="689544"/>
          </a:xfrm>
          <a:prstGeom prst="line">
            <a:avLst/>
          </a:prstGeom>
          <a:ln w="88900">
            <a:solidFill>
              <a:srgbClr val="000000"/>
            </a:solidFill>
            <a:miter lim="400000"/>
            <a:tailEnd type="triangle"/>
          </a:ln>
        </p:spPr>
        <p:txBody>
          <a:bodyPr lIns="45718" tIns="45718" rIns="45718" bIns="45718"/>
          <a:lstStyle/>
          <a:p>
            <a:endParaRPr/>
          </a:p>
        </p:txBody>
      </p:sp>
      <p:sp>
        <p:nvSpPr>
          <p:cNvPr id="200" name="William Branham 54-0509 p 160"/>
          <p:cNvSpPr txBox="1"/>
          <p:nvPr/>
        </p:nvSpPr>
        <p:spPr>
          <a:xfrm>
            <a:off x="391389" y="9129456"/>
            <a:ext cx="4662831"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b="1">
                <a:latin typeface="+mj-lt"/>
                <a:ea typeface="+mj-ea"/>
                <a:cs typeface="+mj-cs"/>
                <a:sym typeface="Helvetica Neue"/>
              </a:defRPr>
            </a:lvl1pPr>
          </a:lstStyle>
          <a:p>
            <a:r>
              <a:t>William Branham 54-0509 p 160</a:t>
            </a:r>
          </a:p>
        </p:txBody>
      </p:sp>
      <p:sp>
        <p:nvSpPr>
          <p:cNvPr id="201" name="Movies"/>
          <p:cNvSpPr txBox="1"/>
          <p:nvPr/>
        </p:nvSpPr>
        <p:spPr>
          <a:xfrm>
            <a:off x="10811875" y="21377"/>
            <a:ext cx="1724864" cy="58511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3200" b="1">
                <a:latin typeface="+mj-lt"/>
                <a:ea typeface="+mj-ea"/>
                <a:cs typeface="+mj-cs"/>
                <a:sym typeface="Helvetica Neue"/>
              </a:defRPr>
            </a:lvl1pPr>
          </a:lstStyle>
          <a:p>
            <a:r>
              <a:t>Movies  </a:t>
            </a:r>
          </a:p>
        </p:txBody>
      </p:sp>
      <p:sp>
        <p:nvSpPr>
          <p:cNvPr id="202" name="Television"/>
          <p:cNvSpPr txBox="1"/>
          <p:nvPr/>
        </p:nvSpPr>
        <p:spPr>
          <a:xfrm>
            <a:off x="5688336" y="64461"/>
            <a:ext cx="2067446" cy="57278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3100" b="1">
                <a:latin typeface="+mj-lt"/>
                <a:ea typeface="+mj-ea"/>
                <a:cs typeface="+mj-cs"/>
                <a:sym typeface="Helvetica Neue"/>
              </a:defRPr>
            </a:lvl1pPr>
          </a:lstStyle>
          <a:p>
            <a:r>
              <a:t>Television </a:t>
            </a:r>
          </a:p>
        </p:txBody>
      </p:sp>
      <p:sp>
        <p:nvSpPr>
          <p:cNvPr id="203" name="Smartphone"/>
          <p:cNvSpPr txBox="1"/>
          <p:nvPr/>
        </p:nvSpPr>
        <p:spPr>
          <a:xfrm>
            <a:off x="431395" y="36373"/>
            <a:ext cx="2418234" cy="57278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3100" b="1">
                <a:latin typeface="+mj-lt"/>
                <a:ea typeface="+mj-ea"/>
                <a:cs typeface="+mj-cs"/>
                <a:sym typeface="Helvetica Neue"/>
              </a:defRPr>
            </a:lvl1pPr>
          </a:lstStyle>
          <a:p>
            <a:r>
              <a:t>Smartphone</a:t>
            </a:r>
          </a:p>
        </p:txBody>
      </p:sp>
      <p:pic>
        <p:nvPicPr>
          <p:cNvPr id="204" name="horse and rider.png" descr="horse and rider.png"/>
          <p:cNvPicPr>
            <a:picLocks noChangeAspect="1"/>
          </p:cNvPicPr>
          <p:nvPr/>
        </p:nvPicPr>
        <p:blipFill>
          <a:blip r:embed="rId3"/>
          <a:stretch>
            <a:fillRect/>
          </a:stretch>
        </p:blipFill>
        <p:spPr>
          <a:xfrm>
            <a:off x="7379696" y="7856939"/>
            <a:ext cx="2236554" cy="2236555"/>
          </a:xfrm>
          <a:prstGeom prst="rect">
            <a:avLst/>
          </a:prstGeom>
          <a:ln w="12700">
            <a:miter lim="400000"/>
          </a:ln>
        </p:spPr>
      </p:pic>
      <p:sp>
        <p:nvSpPr>
          <p:cNvPr id="205" name="200,000 Demons"/>
          <p:cNvSpPr txBox="1"/>
          <p:nvPr/>
        </p:nvSpPr>
        <p:spPr>
          <a:xfrm>
            <a:off x="9251146" y="9129456"/>
            <a:ext cx="2508200"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r>
              <a:t>200,000 Demons</a:t>
            </a:r>
          </a:p>
        </p:txBody>
      </p:sp>
      <p:pic>
        <p:nvPicPr>
          <p:cNvPr id="206" name="Horse and rider left.png" descr="Horse and rider left.png"/>
          <p:cNvPicPr>
            <a:picLocks noChangeAspect="1"/>
          </p:cNvPicPr>
          <p:nvPr/>
        </p:nvPicPr>
        <p:blipFill>
          <a:blip r:embed="rId4"/>
          <a:stretch>
            <a:fillRect/>
          </a:stretch>
        </p:blipFill>
        <p:spPr>
          <a:xfrm>
            <a:off x="10448663" y="2674975"/>
            <a:ext cx="2019419" cy="2019421"/>
          </a:xfrm>
          <a:prstGeom prst="rect">
            <a:avLst/>
          </a:prstGeom>
          <a:ln w="12700">
            <a:miter lim="400000"/>
          </a:ln>
        </p:spPr>
      </p:pic>
      <p:sp>
        <p:nvSpPr>
          <p:cNvPr id="207" name="Line"/>
          <p:cNvSpPr/>
          <p:nvPr/>
        </p:nvSpPr>
        <p:spPr>
          <a:xfrm flipV="1">
            <a:off x="11555018" y="5136524"/>
            <a:ext cx="2" cy="1646628"/>
          </a:xfrm>
          <a:prstGeom prst="line">
            <a:avLst/>
          </a:prstGeom>
          <a:ln w="88900">
            <a:solidFill>
              <a:srgbClr val="000000"/>
            </a:solidFill>
            <a:miter lim="400000"/>
            <a:tailEnd type="triangle"/>
          </a:ln>
        </p:spPr>
        <p:txBody>
          <a:bodyPr lIns="45718" tIns="45718" rIns="45718" bIns="45718"/>
          <a:lstStyle/>
          <a:p>
            <a:endParaRPr/>
          </a:p>
        </p:txBody>
      </p:sp>
      <p:sp>
        <p:nvSpPr>
          <p:cNvPr id="208" name="Line"/>
          <p:cNvSpPr/>
          <p:nvPr/>
        </p:nvSpPr>
        <p:spPr>
          <a:xfrm flipH="1" flipV="1">
            <a:off x="7650277" y="4489639"/>
            <a:ext cx="3541434" cy="2"/>
          </a:xfrm>
          <a:prstGeom prst="line">
            <a:avLst/>
          </a:prstGeom>
          <a:ln w="88900">
            <a:solidFill>
              <a:srgbClr val="000000"/>
            </a:solidFill>
            <a:miter lim="400000"/>
            <a:tailEnd type="triangle"/>
          </a:ln>
        </p:spPr>
        <p:txBody>
          <a:bodyPr lIns="45718" tIns="45718" rIns="45718" bIns="45718"/>
          <a:lstStyle/>
          <a:p>
            <a:endParaRPr/>
          </a:p>
        </p:txBody>
      </p:sp>
      <p:sp>
        <p:nvSpPr>
          <p:cNvPr id="209" name="Silicon Valley"/>
          <p:cNvSpPr txBox="1"/>
          <p:nvPr/>
        </p:nvSpPr>
        <p:spPr>
          <a:xfrm>
            <a:off x="8490480" y="3894566"/>
            <a:ext cx="2188515" cy="52344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spcBef>
                <a:spcPts val="3200"/>
              </a:spcBef>
              <a:defRPr sz="2800">
                <a:latin typeface="+mj-lt"/>
                <a:ea typeface="+mj-ea"/>
                <a:cs typeface="+mj-cs"/>
                <a:sym typeface="Helvetica Neue"/>
              </a:defRPr>
            </a:lvl1pPr>
          </a:lstStyle>
          <a:p>
            <a:r>
              <a:t>Silicon Valley</a:t>
            </a:r>
          </a:p>
        </p:txBody>
      </p:sp>
      <p:sp>
        <p:nvSpPr>
          <p:cNvPr id="210" name="Line"/>
          <p:cNvSpPr/>
          <p:nvPr/>
        </p:nvSpPr>
        <p:spPr>
          <a:xfrm flipH="1" flipV="1">
            <a:off x="3068699" y="460326"/>
            <a:ext cx="2019422" cy="2"/>
          </a:xfrm>
          <a:prstGeom prst="line">
            <a:avLst/>
          </a:prstGeom>
          <a:ln w="88900">
            <a:solidFill>
              <a:srgbClr val="000000"/>
            </a:solidFill>
            <a:miter lim="400000"/>
            <a:tailEnd type="triangle"/>
          </a:ln>
        </p:spPr>
        <p:txBody>
          <a:bodyPr lIns="45718" tIns="45718" rIns="45718" bIns="45718"/>
          <a:lstStyle/>
          <a:p>
            <a:endParaRPr/>
          </a:p>
        </p:txBody>
      </p:sp>
      <p:sp>
        <p:nvSpPr>
          <p:cNvPr id="211" name="Line"/>
          <p:cNvSpPr/>
          <p:nvPr/>
        </p:nvSpPr>
        <p:spPr>
          <a:xfrm flipH="1">
            <a:off x="1261975" y="852556"/>
            <a:ext cx="2" cy="1322225"/>
          </a:xfrm>
          <a:prstGeom prst="line">
            <a:avLst/>
          </a:prstGeom>
          <a:ln w="88900">
            <a:solidFill>
              <a:srgbClr val="000000"/>
            </a:solidFill>
            <a:miter lim="400000"/>
            <a:tailEnd type="triangle"/>
          </a:ln>
        </p:spPr>
        <p:txBody>
          <a:bodyPr lIns="45718" tIns="45718" rIns="45718" bIns="45718"/>
          <a:lstStyle/>
          <a:p>
            <a:endParaRPr/>
          </a:p>
        </p:txBody>
      </p:sp>
      <p:sp>
        <p:nvSpPr>
          <p:cNvPr id="212" name="(Hollywood, theatre)"/>
          <p:cNvSpPr txBox="1"/>
          <p:nvPr/>
        </p:nvSpPr>
        <p:spPr>
          <a:xfrm>
            <a:off x="10623849" y="841995"/>
            <a:ext cx="2381251" cy="39929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2000">
                <a:latin typeface="+mj-lt"/>
                <a:ea typeface="+mj-ea"/>
                <a:cs typeface="+mj-cs"/>
                <a:sym typeface="Helvetica Neue"/>
              </a:defRPr>
            </a:lvl1pPr>
          </a:lstStyle>
          <a:p>
            <a:r>
              <a:t>(Hollywood, theatre)</a:t>
            </a:r>
          </a:p>
        </p:txBody>
      </p:sp>
      <p:sp>
        <p:nvSpPr>
          <p:cNvPr id="213" name="(Hollywood in the home)"/>
          <p:cNvSpPr txBox="1"/>
          <p:nvPr/>
        </p:nvSpPr>
        <p:spPr>
          <a:xfrm>
            <a:off x="5465052" y="898640"/>
            <a:ext cx="2856739" cy="3992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2000">
                <a:latin typeface="+mj-lt"/>
                <a:ea typeface="+mj-ea"/>
                <a:cs typeface="+mj-cs"/>
                <a:sym typeface="Helvetica Neue"/>
              </a:defRPr>
            </a:lvl1pPr>
          </a:lstStyle>
          <a:p>
            <a:r>
              <a:t>(Hollywood in the home)</a:t>
            </a:r>
          </a:p>
        </p:txBody>
      </p:sp>
      <p:sp>
        <p:nvSpPr>
          <p:cNvPr id="214" name="(200,000 demons in your pocket)"/>
          <p:cNvSpPr txBox="1"/>
          <p:nvPr/>
        </p:nvSpPr>
        <p:spPr>
          <a:xfrm>
            <a:off x="3207689" y="5191285"/>
            <a:ext cx="3841243" cy="3992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2000">
                <a:latin typeface="+mj-lt"/>
                <a:ea typeface="+mj-ea"/>
                <a:cs typeface="+mj-cs"/>
                <a:sym typeface="Helvetica Neue"/>
              </a:defRPr>
            </a:lvl1pPr>
          </a:lstStyle>
          <a:p>
            <a:r>
              <a:t>(200,000 demons in your pocket)</a:t>
            </a:r>
          </a:p>
        </p:txBody>
      </p:sp>
      <p:sp>
        <p:nvSpPr>
          <p:cNvPr id="215" name="Line"/>
          <p:cNvSpPr/>
          <p:nvPr/>
        </p:nvSpPr>
        <p:spPr>
          <a:xfrm>
            <a:off x="397366" y="8928951"/>
            <a:ext cx="3006551" cy="2"/>
          </a:xfrm>
          <a:prstGeom prst="line">
            <a:avLst/>
          </a:prstGeom>
          <a:ln w="88900">
            <a:solidFill>
              <a:srgbClr val="000000"/>
            </a:solidFill>
            <a:miter lim="400000"/>
            <a:tailEnd type="triangle"/>
          </a:ln>
        </p:spPr>
        <p:txBody>
          <a:bodyPr lIns="45718" tIns="45718" rIns="45718" bIns="45718"/>
          <a:lstStyle/>
          <a:p>
            <a:endParaRPr/>
          </a:p>
        </p:txBody>
      </p:sp>
      <p:sp>
        <p:nvSpPr>
          <p:cNvPr id="216" name="Line"/>
          <p:cNvSpPr/>
          <p:nvPr/>
        </p:nvSpPr>
        <p:spPr>
          <a:xfrm flipH="1" flipV="1">
            <a:off x="2677109" y="5121542"/>
            <a:ext cx="4662832" cy="2"/>
          </a:xfrm>
          <a:prstGeom prst="line">
            <a:avLst/>
          </a:prstGeom>
          <a:ln w="88900">
            <a:solidFill>
              <a:srgbClr val="000000"/>
            </a:solidFill>
            <a:miter lim="400000"/>
            <a:tailEnd type="triangle"/>
          </a:ln>
        </p:spPr>
        <p:txBody>
          <a:bodyPr lIns="45718" tIns="45718" rIns="45718" bIns="45718"/>
          <a:lstStyle/>
          <a:p>
            <a:endParaRPr/>
          </a:p>
        </p:txBody>
      </p:sp>
      <p:pic>
        <p:nvPicPr>
          <p:cNvPr id="217" name="Horse and rider left.png" descr="Horse and rider left.png"/>
          <p:cNvPicPr>
            <a:picLocks noChangeAspect="1"/>
          </p:cNvPicPr>
          <p:nvPr/>
        </p:nvPicPr>
        <p:blipFill>
          <a:blip r:embed="rId4"/>
          <a:stretch>
            <a:fillRect/>
          </a:stretch>
        </p:blipFill>
        <p:spPr>
          <a:xfrm>
            <a:off x="2767687" y="3952395"/>
            <a:ext cx="1322224" cy="1322224"/>
          </a:xfrm>
          <a:prstGeom prst="rect">
            <a:avLst/>
          </a:prstGeom>
          <a:ln w="12700">
            <a:miter lim="400000"/>
          </a:ln>
        </p:spPr>
      </p:pic>
      <p:pic>
        <p:nvPicPr>
          <p:cNvPr id="218" name="Horse and rider left.png" descr="Horse and rider left.png"/>
          <p:cNvPicPr>
            <a:picLocks noChangeAspect="1"/>
          </p:cNvPicPr>
          <p:nvPr/>
        </p:nvPicPr>
        <p:blipFill>
          <a:blip r:embed="rId4"/>
          <a:stretch>
            <a:fillRect/>
          </a:stretch>
        </p:blipFill>
        <p:spPr>
          <a:xfrm>
            <a:off x="4028826" y="3952395"/>
            <a:ext cx="1322225" cy="1322224"/>
          </a:xfrm>
          <a:prstGeom prst="rect">
            <a:avLst/>
          </a:prstGeom>
          <a:ln w="12700">
            <a:miter lim="400000"/>
          </a:ln>
        </p:spPr>
      </p:pic>
      <p:pic>
        <p:nvPicPr>
          <p:cNvPr id="219" name="Horse and rider left.png" descr="Horse and rider left.png"/>
          <p:cNvPicPr>
            <a:picLocks noChangeAspect="1"/>
          </p:cNvPicPr>
          <p:nvPr/>
        </p:nvPicPr>
        <p:blipFill>
          <a:blip r:embed="rId4"/>
          <a:stretch>
            <a:fillRect/>
          </a:stretch>
        </p:blipFill>
        <p:spPr>
          <a:xfrm>
            <a:off x="5208982" y="3952395"/>
            <a:ext cx="1322224" cy="1322224"/>
          </a:xfrm>
          <a:prstGeom prst="rect">
            <a:avLst/>
          </a:prstGeom>
          <a:ln w="12700">
            <a:miter lim="400000"/>
          </a:ln>
        </p:spPr>
      </p:pic>
      <p:pic>
        <p:nvPicPr>
          <p:cNvPr id="220" name="smartphone w demons.png" descr="smartphone w demons.png"/>
          <p:cNvPicPr>
            <a:picLocks noChangeAspect="1"/>
          </p:cNvPicPr>
          <p:nvPr/>
        </p:nvPicPr>
        <p:blipFill>
          <a:blip r:embed="rId5"/>
          <a:stretch>
            <a:fillRect/>
          </a:stretch>
        </p:blipFill>
        <p:spPr>
          <a:xfrm>
            <a:off x="74590" y="1025602"/>
            <a:ext cx="2374772" cy="5936930"/>
          </a:xfrm>
          <a:prstGeom prst="rect">
            <a:avLst/>
          </a:prstGeom>
          <a:ln w="12700">
            <a:miter lim="400000"/>
          </a:ln>
        </p:spPr>
      </p:pic>
      <p:sp>
        <p:nvSpPr>
          <p:cNvPr id="221" name="Line"/>
          <p:cNvSpPr/>
          <p:nvPr/>
        </p:nvSpPr>
        <p:spPr>
          <a:xfrm flipH="1" flipV="1">
            <a:off x="8411284" y="460326"/>
            <a:ext cx="2019421" cy="2"/>
          </a:xfrm>
          <a:prstGeom prst="line">
            <a:avLst/>
          </a:prstGeom>
          <a:ln w="88900">
            <a:solidFill>
              <a:srgbClr val="000000"/>
            </a:solidFill>
            <a:miter lim="400000"/>
            <a:tailEnd type="triangle"/>
          </a:ln>
        </p:spPr>
        <p:txBody>
          <a:bodyPr lIns="45718" tIns="45718" rIns="45718" bIns="45718"/>
          <a:lstStyle/>
          <a:p>
            <a:endParaRPr/>
          </a:p>
        </p:txBody>
      </p:sp>
      <p:sp>
        <p:nvSpPr>
          <p:cNvPr id="222" name="TextBox 1"/>
          <p:cNvSpPr txBox="1"/>
          <p:nvPr/>
        </p:nvSpPr>
        <p:spPr>
          <a:xfrm>
            <a:off x="247221" y="7479813"/>
            <a:ext cx="6598830" cy="64713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3600" b="1">
                <a:solidFill>
                  <a:schemeClr val="accent2"/>
                </a:solidFill>
                <a:latin typeface="+mj-lt"/>
                <a:ea typeface="+mj-ea"/>
                <a:cs typeface="+mj-cs"/>
                <a:sym typeface="Helvetica Neue"/>
              </a:defRPr>
            </a:lvl1pPr>
          </a:lstStyle>
          <a:p>
            <a:r>
              <a:t>Ellos se mudan a Hollywood</a:t>
            </a:r>
          </a:p>
        </p:txBody>
      </p:sp>
      <p:sp>
        <p:nvSpPr>
          <p:cNvPr id="223" name="200,000 Demons"/>
          <p:cNvSpPr txBox="1"/>
          <p:nvPr/>
        </p:nvSpPr>
        <p:spPr>
          <a:xfrm>
            <a:off x="9271114" y="8836797"/>
            <a:ext cx="2773071"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b="1">
                <a:solidFill>
                  <a:schemeClr val="accent2"/>
                </a:solidFill>
                <a:latin typeface="+mj-lt"/>
                <a:ea typeface="+mj-ea"/>
                <a:cs typeface="+mj-cs"/>
                <a:sym typeface="Helvetica Neue"/>
              </a:defRPr>
            </a:pPr>
            <a:r>
              <a:t>200,000 Demonios</a:t>
            </a:r>
          </a:p>
        </p:txBody>
      </p:sp>
      <p:sp>
        <p:nvSpPr>
          <p:cNvPr id="224" name="(Hollywood, theatre)"/>
          <p:cNvSpPr txBox="1"/>
          <p:nvPr/>
        </p:nvSpPr>
        <p:spPr>
          <a:xfrm>
            <a:off x="10557764" y="1220972"/>
            <a:ext cx="2512823" cy="3992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defRPr sz="2000">
                <a:solidFill>
                  <a:schemeClr val="accent2"/>
                </a:solidFill>
                <a:latin typeface="+mj-lt"/>
                <a:ea typeface="+mj-ea"/>
                <a:cs typeface="+mj-cs"/>
                <a:sym typeface="Helvetica Neue"/>
              </a:defRPr>
            </a:pPr>
            <a:r>
              <a:t>(Hollywood, el teatro)</a:t>
            </a:r>
          </a:p>
        </p:txBody>
      </p:sp>
      <p:sp>
        <p:nvSpPr>
          <p:cNvPr id="225" name="(Hollywood in the home)"/>
          <p:cNvSpPr txBox="1"/>
          <p:nvPr/>
        </p:nvSpPr>
        <p:spPr>
          <a:xfrm>
            <a:off x="5463704" y="1229064"/>
            <a:ext cx="3121947" cy="39928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2000">
                <a:solidFill>
                  <a:schemeClr val="accent2"/>
                </a:solidFill>
                <a:latin typeface="+mj-lt"/>
                <a:ea typeface="+mj-ea"/>
                <a:cs typeface="+mj-cs"/>
                <a:sym typeface="Helvetica Neue"/>
              </a:defRPr>
            </a:lvl1pPr>
          </a:lstStyle>
          <a:p>
            <a:r>
              <a:t>(Hollywood en el hogar)</a:t>
            </a:r>
          </a:p>
        </p:txBody>
      </p:sp>
      <p:sp>
        <p:nvSpPr>
          <p:cNvPr id="226" name="Movies"/>
          <p:cNvSpPr txBox="1"/>
          <p:nvPr/>
        </p:nvSpPr>
        <p:spPr>
          <a:xfrm>
            <a:off x="10833428" y="443601"/>
            <a:ext cx="1971956" cy="58511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3200" b="1">
                <a:solidFill>
                  <a:schemeClr val="accent2"/>
                </a:solidFill>
                <a:latin typeface="+mj-lt"/>
                <a:ea typeface="+mj-ea"/>
                <a:cs typeface="+mj-cs"/>
                <a:sym typeface="Helvetica Neue"/>
              </a:defRPr>
            </a:lvl1pPr>
          </a:lstStyle>
          <a:p>
            <a:r>
              <a:t>Películas </a:t>
            </a:r>
          </a:p>
        </p:txBody>
      </p:sp>
      <p:sp>
        <p:nvSpPr>
          <p:cNvPr id="227" name="Television"/>
          <p:cNvSpPr txBox="1"/>
          <p:nvPr/>
        </p:nvSpPr>
        <p:spPr>
          <a:xfrm>
            <a:off x="5688336" y="501838"/>
            <a:ext cx="2067447" cy="57278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3100" b="1">
                <a:solidFill>
                  <a:schemeClr val="accent2"/>
                </a:solidFill>
                <a:latin typeface="+mj-lt"/>
                <a:ea typeface="+mj-ea"/>
                <a:cs typeface="+mj-cs"/>
                <a:sym typeface="Helvetica Neue"/>
              </a:defRPr>
            </a:lvl1pPr>
          </a:lstStyle>
          <a:p>
            <a:r>
              <a:t>Televisión </a:t>
            </a:r>
          </a:p>
        </p:txBody>
      </p:sp>
      <p:sp>
        <p:nvSpPr>
          <p:cNvPr id="228" name="Smartphone"/>
          <p:cNvSpPr txBox="1"/>
          <p:nvPr/>
        </p:nvSpPr>
        <p:spPr>
          <a:xfrm>
            <a:off x="430048" y="407258"/>
            <a:ext cx="3787128" cy="57278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3100" b="1">
                <a:solidFill>
                  <a:schemeClr val="accent2"/>
                </a:solidFill>
                <a:latin typeface="+mj-lt"/>
                <a:ea typeface="+mj-ea"/>
                <a:cs typeface="+mj-cs"/>
                <a:sym typeface="Helvetica Neue"/>
              </a:defRPr>
            </a:lvl1pPr>
          </a:lstStyle>
          <a:p>
            <a:r>
              <a:t>Teléfono inteligente</a:t>
            </a:r>
          </a:p>
        </p:txBody>
      </p:sp>
      <p:sp>
        <p:nvSpPr>
          <p:cNvPr id="229" name="(200,000 demons in your pocket)"/>
          <p:cNvSpPr txBox="1"/>
          <p:nvPr/>
        </p:nvSpPr>
        <p:spPr>
          <a:xfrm>
            <a:off x="3173463" y="5608067"/>
            <a:ext cx="3859785" cy="3992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defRPr sz="2000">
                <a:solidFill>
                  <a:schemeClr val="accent2"/>
                </a:solidFill>
                <a:latin typeface="+mj-lt"/>
                <a:ea typeface="+mj-ea"/>
                <a:cs typeface="+mj-cs"/>
                <a:sym typeface="Helvetica Neue"/>
              </a:defRPr>
            </a:pPr>
            <a:r>
              <a:t>(200,000 demonios en tu bolsillo)</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The New Mind Control"/>
          <p:cNvSpPr txBox="1"/>
          <p:nvPr/>
        </p:nvSpPr>
        <p:spPr>
          <a:xfrm>
            <a:off x="3355480" y="8174627"/>
            <a:ext cx="6063844" cy="77119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4400" b="1">
                <a:latin typeface="+mj-lt"/>
                <a:ea typeface="+mj-ea"/>
                <a:cs typeface="+mj-cs"/>
                <a:sym typeface="Helvetica Neue"/>
              </a:defRPr>
            </a:lvl1pPr>
          </a:lstStyle>
          <a:p>
            <a:r>
              <a:t>The New Mind Control</a:t>
            </a:r>
          </a:p>
        </p:txBody>
      </p:sp>
      <p:pic>
        <p:nvPicPr>
          <p:cNvPr id="232" name="horse and rider.png" descr="horse and rider.png"/>
          <p:cNvPicPr>
            <a:picLocks noChangeAspect="1"/>
          </p:cNvPicPr>
          <p:nvPr/>
        </p:nvPicPr>
        <p:blipFill>
          <a:blip r:embed="rId2"/>
          <a:stretch>
            <a:fillRect/>
          </a:stretch>
        </p:blipFill>
        <p:spPr>
          <a:xfrm>
            <a:off x="133479" y="3154773"/>
            <a:ext cx="2229978" cy="2229978"/>
          </a:xfrm>
          <a:prstGeom prst="rect">
            <a:avLst/>
          </a:prstGeom>
          <a:ln w="12700">
            <a:miter lim="400000"/>
          </a:ln>
        </p:spPr>
      </p:pic>
      <p:sp>
        <p:nvSpPr>
          <p:cNvPr id="233" name="="/>
          <p:cNvSpPr txBox="1"/>
          <p:nvPr/>
        </p:nvSpPr>
        <p:spPr>
          <a:xfrm>
            <a:off x="7633612" y="3900430"/>
            <a:ext cx="548641" cy="96960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700" b="1">
                <a:latin typeface="+mj-lt"/>
                <a:ea typeface="+mj-ea"/>
                <a:cs typeface="+mj-cs"/>
                <a:sym typeface="Helvetica Neue"/>
              </a:defRPr>
            </a:lvl1pPr>
          </a:lstStyle>
          <a:p>
            <a:r>
              <a:t>=</a:t>
            </a:r>
          </a:p>
        </p:txBody>
      </p:sp>
      <p:sp>
        <p:nvSpPr>
          <p:cNvPr id="234" name="+"/>
          <p:cNvSpPr txBox="1"/>
          <p:nvPr/>
        </p:nvSpPr>
        <p:spPr>
          <a:xfrm>
            <a:off x="3018296" y="3784960"/>
            <a:ext cx="548641" cy="96960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700" b="1">
                <a:latin typeface="+mj-lt"/>
                <a:ea typeface="+mj-ea"/>
                <a:cs typeface="+mj-cs"/>
                <a:sym typeface="Helvetica Neue"/>
              </a:defRPr>
            </a:lvl1pPr>
          </a:lstStyle>
          <a:p>
            <a:r>
              <a:t>+</a:t>
            </a:r>
          </a:p>
        </p:txBody>
      </p:sp>
      <p:sp>
        <p:nvSpPr>
          <p:cNvPr id="235" name="200,000…"/>
          <p:cNvSpPr txBox="1"/>
          <p:nvPr/>
        </p:nvSpPr>
        <p:spPr>
          <a:xfrm>
            <a:off x="397571" y="5449489"/>
            <a:ext cx="1321918" cy="82935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b="1">
                <a:latin typeface="+mj-lt"/>
                <a:ea typeface="+mj-ea"/>
                <a:cs typeface="+mj-cs"/>
                <a:sym typeface="Helvetica Neue"/>
              </a:defRPr>
            </a:pPr>
            <a:r>
              <a:t>200,000</a:t>
            </a:r>
          </a:p>
          <a:p>
            <a:pPr>
              <a:defRPr b="1">
                <a:latin typeface="+mj-lt"/>
                <a:ea typeface="+mj-ea"/>
                <a:cs typeface="+mj-cs"/>
                <a:sym typeface="Helvetica Neue"/>
              </a:defRPr>
            </a:pPr>
            <a:r>
              <a:t>Demons</a:t>
            </a:r>
          </a:p>
        </p:txBody>
      </p:sp>
      <p:sp>
        <p:nvSpPr>
          <p:cNvPr id="236" name="Scalable mind control…"/>
          <p:cNvSpPr txBox="1"/>
          <p:nvPr/>
        </p:nvSpPr>
        <p:spPr>
          <a:xfrm>
            <a:off x="3165376" y="6049914"/>
            <a:ext cx="4487571" cy="8293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b="1">
                <a:latin typeface="+mj-lt"/>
                <a:ea typeface="+mj-ea"/>
                <a:cs typeface="+mj-cs"/>
                <a:sym typeface="Helvetica Neue"/>
              </a:defRPr>
            </a:pPr>
            <a:r>
              <a:t>Scalable mind control</a:t>
            </a:r>
          </a:p>
          <a:p>
            <a:pPr>
              <a:defRPr b="1">
                <a:latin typeface="+mj-lt"/>
                <a:ea typeface="+mj-ea"/>
                <a:cs typeface="+mj-cs"/>
                <a:sym typeface="Helvetica Neue"/>
              </a:defRPr>
            </a:pPr>
            <a:r>
              <a:t>Customized to each individual</a:t>
            </a:r>
          </a:p>
        </p:txBody>
      </p:sp>
      <p:pic>
        <p:nvPicPr>
          <p:cNvPr id="237" name="smartphone w demons.png" descr="smartphone w demons.png"/>
          <p:cNvPicPr>
            <a:picLocks noChangeAspect="1"/>
          </p:cNvPicPr>
          <p:nvPr/>
        </p:nvPicPr>
        <p:blipFill>
          <a:blip r:embed="rId3"/>
          <a:stretch>
            <a:fillRect/>
          </a:stretch>
        </p:blipFill>
        <p:spPr>
          <a:xfrm>
            <a:off x="4221776" y="11547"/>
            <a:ext cx="2374772" cy="5936929"/>
          </a:xfrm>
          <a:prstGeom prst="rect">
            <a:avLst/>
          </a:prstGeom>
          <a:ln w="12700">
            <a:miter lim="400000"/>
          </a:ln>
        </p:spPr>
      </p:pic>
      <p:pic>
        <p:nvPicPr>
          <p:cNvPr id="238" name="earth in flames.png" descr="earth in flames.png"/>
          <p:cNvPicPr>
            <a:picLocks noChangeAspect="1"/>
          </p:cNvPicPr>
          <p:nvPr/>
        </p:nvPicPr>
        <p:blipFill>
          <a:blip r:embed="rId4"/>
          <a:stretch>
            <a:fillRect/>
          </a:stretch>
        </p:blipFill>
        <p:spPr>
          <a:xfrm>
            <a:off x="8281412" y="1435140"/>
            <a:ext cx="4529266" cy="5068696"/>
          </a:xfrm>
          <a:prstGeom prst="rect">
            <a:avLst/>
          </a:prstGeom>
          <a:ln w="12700">
            <a:miter lim="400000"/>
          </a:ln>
        </p:spPr>
      </p:pic>
      <p:sp>
        <p:nvSpPr>
          <p:cNvPr id="239" name="World gone…"/>
          <p:cNvSpPr txBox="1"/>
          <p:nvPr/>
        </p:nvSpPr>
        <p:spPr>
          <a:xfrm>
            <a:off x="9720478" y="6230287"/>
            <a:ext cx="1851966" cy="82935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b="1">
                <a:latin typeface="+mj-lt"/>
                <a:ea typeface="+mj-ea"/>
                <a:cs typeface="+mj-cs"/>
                <a:sym typeface="Helvetica Neue"/>
              </a:defRPr>
            </a:pPr>
            <a:r>
              <a:t>World gone</a:t>
            </a:r>
          </a:p>
          <a:p>
            <a:pPr>
              <a:defRPr b="1">
                <a:latin typeface="+mj-lt"/>
                <a:ea typeface="+mj-ea"/>
                <a:cs typeface="+mj-cs"/>
                <a:sym typeface="Helvetica Neue"/>
              </a:defRPr>
            </a:pPr>
            <a:r>
              <a:t>Insane</a:t>
            </a:r>
          </a:p>
        </p:txBody>
      </p:sp>
      <p:sp>
        <p:nvSpPr>
          <p:cNvPr id="240" name="200,000 Demons"/>
          <p:cNvSpPr txBox="1"/>
          <p:nvPr/>
        </p:nvSpPr>
        <p:spPr>
          <a:xfrm>
            <a:off x="172234" y="6343245"/>
            <a:ext cx="1754909" cy="82936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defRPr b="1">
                <a:solidFill>
                  <a:schemeClr val="accent2"/>
                </a:solidFill>
                <a:latin typeface="+mj-lt"/>
                <a:ea typeface="+mj-ea"/>
                <a:cs typeface="+mj-cs"/>
                <a:sym typeface="Helvetica Neue"/>
              </a:defRPr>
            </a:pPr>
            <a:r>
              <a:t>200,000 Demonios</a:t>
            </a:r>
          </a:p>
        </p:txBody>
      </p:sp>
      <p:sp>
        <p:nvSpPr>
          <p:cNvPr id="241" name="Scalable mind control…"/>
          <p:cNvSpPr txBox="1"/>
          <p:nvPr/>
        </p:nvSpPr>
        <p:spPr>
          <a:xfrm>
            <a:off x="3004443" y="6817307"/>
            <a:ext cx="5114240" cy="82935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b="1">
                <a:solidFill>
                  <a:schemeClr val="accent2"/>
                </a:solidFill>
                <a:latin typeface="+mj-lt"/>
                <a:ea typeface="+mj-ea"/>
                <a:cs typeface="+mj-cs"/>
                <a:sym typeface="Helvetica Neue"/>
              </a:defRPr>
            </a:pPr>
            <a:r>
              <a:t>Control mental escalable</a:t>
            </a:r>
          </a:p>
          <a:p>
            <a:pPr>
              <a:defRPr b="1">
                <a:solidFill>
                  <a:schemeClr val="accent2"/>
                </a:solidFill>
                <a:latin typeface="+mj-lt"/>
                <a:ea typeface="+mj-ea"/>
                <a:cs typeface="+mj-cs"/>
                <a:sym typeface="Helvetica Neue"/>
              </a:defRPr>
            </a:pPr>
            <a:r>
              <a:t>Personalizado para cada individuo</a:t>
            </a:r>
          </a:p>
        </p:txBody>
      </p:sp>
      <p:sp>
        <p:nvSpPr>
          <p:cNvPr id="242" name="World gone…"/>
          <p:cNvSpPr txBox="1"/>
          <p:nvPr/>
        </p:nvSpPr>
        <p:spPr>
          <a:xfrm>
            <a:off x="9202751" y="7319392"/>
            <a:ext cx="2998014"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solidFill>
                  <a:schemeClr val="accent2"/>
                </a:solidFill>
                <a:latin typeface="+mj-lt"/>
                <a:ea typeface="+mj-ea"/>
                <a:cs typeface="+mj-cs"/>
                <a:sym typeface="Helvetica Neue"/>
              </a:defRPr>
            </a:lvl1pPr>
          </a:lstStyle>
          <a:p>
            <a:r>
              <a:t>Mundo enloquecido</a:t>
            </a:r>
          </a:p>
        </p:txBody>
      </p:sp>
      <p:sp>
        <p:nvSpPr>
          <p:cNvPr id="243" name="The New Mind Control"/>
          <p:cNvSpPr txBox="1"/>
          <p:nvPr/>
        </p:nvSpPr>
        <p:spPr>
          <a:xfrm>
            <a:off x="3362223" y="8666892"/>
            <a:ext cx="6405272" cy="77119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4400" b="1">
                <a:solidFill>
                  <a:schemeClr val="accent2"/>
                </a:solidFill>
                <a:latin typeface="+mj-lt"/>
                <a:ea typeface="+mj-ea"/>
                <a:cs typeface="+mj-cs"/>
                <a:sym typeface="Helvetica Neue"/>
              </a:defRPr>
            </a:lvl1pPr>
          </a:lstStyle>
          <a:p>
            <a:r>
              <a:t>El nuevo control mental</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In the Days of Noah"/>
          <p:cNvSpPr txBox="1"/>
          <p:nvPr/>
        </p:nvSpPr>
        <p:spPr>
          <a:xfrm>
            <a:off x="3955522" y="265030"/>
            <a:ext cx="4746842" cy="6841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900" b="1">
                <a:latin typeface="+mj-lt"/>
                <a:ea typeface="+mj-ea"/>
                <a:cs typeface="+mj-cs"/>
                <a:sym typeface="Helvetica Neue"/>
              </a:defRPr>
            </a:lvl1pPr>
          </a:lstStyle>
          <a:p>
            <a:r>
              <a:t>In the Days of Noah</a:t>
            </a:r>
          </a:p>
        </p:txBody>
      </p:sp>
      <p:sp>
        <p:nvSpPr>
          <p:cNvPr id="246" name="TextBox 1"/>
          <p:cNvSpPr txBox="1"/>
          <p:nvPr/>
        </p:nvSpPr>
        <p:spPr>
          <a:xfrm>
            <a:off x="403604" y="1200926"/>
            <a:ext cx="12197592" cy="156595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defRPr b="1">
                <a:latin typeface="+mj-lt"/>
                <a:ea typeface="+mj-ea"/>
                <a:cs typeface="+mj-cs"/>
                <a:sym typeface="Helvetica Neue"/>
              </a:defRPr>
            </a:pPr>
            <a:endParaRPr dirty="0"/>
          </a:p>
          <a:p>
            <a:pPr algn="l">
              <a:defRPr b="1">
                <a:latin typeface="+mj-lt"/>
                <a:ea typeface="+mj-ea"/>
                <a:cs typeface="+mj-cs"/>
                <a:sym typeface="Helvetica Neue"/>
              </a:defRPr>
            </a:pPr>
            <a:r>
              <a:rPr dirty="0"/>
              <a:t> 5* And GOD saw that the wickedness of man was great in the earth, and that every imagination of the thoughts of his heart was only evil continually.</a:t>
            </a:r>
          </a:p>
        </p:txBody>
      </p:sp>
      <p:sp>
        <p:nvSpPr>
          <p:cNvPr id="247" name="TextBox 2"/>
          <p:cNvSpPr txBox="1"/>
          <p:nvPr/>
        </p:nvSpPr>
        <p:spPr>
          <a:xfrm>
            <a:off x="403604" y="5256002"/>
            <a:ext cx="12197592" cy="121058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defRPr b="1">
                <a:solidFill>
                  <a:schemeClr val="accent2"/>
                </a:solidFill>
                <a:latin typeface="+mj-lt"/>
                <a:ea typeface="+mj-ea"/>
                <a:cs typeface="+mj-cs"/>
                <a:sym typeface="Helvetica Neue"/>
              </a:defRPr>
            </a:pPr>
            <a:r>
              <a:rPr lang="es-ES" dirty="0"/>
              <a:t>5* Y Dios vio que la maldad del hombre era grande en la tierra, y que toda imaginación de los pensamientos de su corazón era solamente malo continuamente.</a:t>
            </a:r>
          </a:p>
        </p:txBody>
      </p:sp>
      <p:sp>
        <p:nvSpPr>
          <p:cNvPr id="248" name="TextBox 3"/>
          <p:cNvSpPr txBox="1"/>
          <p:nvPr/>
        </p:nvSpPr>
        <p:spPr>
          <a:xfrm>
            <a:off x="-637563" y="766273"/>
            <a:ext cx="3498209" cy="58511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3200" b="1">
                <a:latin typeface="+mj-lt"/>
                <a:ea typeface="+mj-ea"/>
                <a:cs typeface="+mj-cs"/>
                <a:sym typeface="Helvetica Neue"/>
              </a:defRPr>
            </a:lvl1pPr>
          </a:lstStyle>
          <a:p>
            <a:r>
              <a:t>Genesis</a:t>
            </a:r>
          </a:p>
        </p:txBody>
      </p:sp>
      <p:sp>
        <p:nvSpPr>
          <p:cNvPr id="249" name="SOL MAL CONTINUAMENTE"/>
          <p:cNvSpPr txBox="1"/>
          <p:nvPr/>
        </p:nvSpPr>
        <p:spPr>
          <a:xfrm>
            <a:off x="3062477" y="3252217"/>
            <a:ext cx="6879845" cy="70916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lvl1pPr>
          </a:lstStyle>
          <a:p>
            <a:r>
              <a:t>SOL MAL CONTINUAMENTE</a:t>
            </a:r>
          </a:p>
        </p:txBody>
      </p:sp>
      <p:sp>
        <p:nvSpPr>
          <p:cNvPr id="250" name="World gone…"/>
          <p:cNvSpPr txBox="1"/>
          <p:nvPr/>
        </p:nvSpPr>
        <p:spPr>
          <a:xfrm>
            <a:off x="3321227" y="3889200"/>
            <a:ext cx="6362346" cy="8952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200" b="1">
                <a:solidFill>
                  <a:schemeClr val="accent2"/>
                </a:solidFill>
                <a:latin typeface="+mj-lt"/>
                <a:ea typeface="+mj-ea"/>
                <a:cs typeface="+mj-cs"/>
                <a:sym typeface="Helvetica Neue"/>
              </a:defRPr>
            </a:lvl1pPr>
          </a:lstStyle>
          <a:p>
            <a:r>
              <a:t>Mundo enloquecido</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Out of control sex.…"/>
          <p:cNvSpPr txBox="1"/>
          <p:nvPr/>
        </p:nvSpPr>
        <p:spPr>
          <a:xfrm>
            <a:off x="356771" y="1633045"/>
            <a:ext cx="9667800" cy="313744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L="514350" indent="-514350" algn="l">
              <a:buSzPct val="100000"/>
              <a:buAutoNum type="arabicPeriod"/>
              <a:defRPr sz="3300" b="1">
                <a:solidFill>
                  <a:srgbClr val="FF2600"/>
                </a:solidFill>
                <a:latin typeface="+mj-lt"/>
                <a:ea typeface="+mj-ea"/>
                <a:cs typeface="+mj-cs"/>
                <a:sym typeface="Helvetica Neue"/>
              </a:defRPr>
            </a:pPr>
            <a:r>
              <a:t>Out of control sex.</a:t>
            </a:r>
          </a:p>
          <a:p>
            <a:pPr marL="514350" indent="-514350" algn="l">
              <a:buSzPct val="100000"/>
              <a:buAutoNum type="arabicPeriod"/>
              <a:defRPr sz="3300" b="1">
                <a:solidFill>
                  <a:srgbClr val="FF2600"/>
                </a:solidFill>
                <a:latin typeface="+mj-lt"/>
                <a:ea typeface="+mj-ea"/>
                <a:cs typeface="+mj-cs"/>
                <a:sym typeface="Helvetica Neue"/>
              </a:defRPr>
            </a:pPr>
            <a:r>
              <a:t>Patience of God did not lead to repentance.</a:t>
            </a:r>
          </a:p>
          <a:p>
            <a:pPr marL="514350" indent="-514350" algn="l">
              <a:buSzPct val="100000"/>
              <a:buAutoNum type="arabicPeriod"/>
              <a:defRPr sz="3300" b="1">
                <a:solidFill>
                  <a:srgbClr val="FF2600"/>
                </a:solidFill>
                <a:latin typeface="+mj-lt"/>
                <a:ea typeface="+mj-ea"/>
                <a:cs typeface="+mj-cs"/>
                <a:sym typeface="Helvetica Neue"/>
              </a:defRPr>
            </a:pPr>
            <a:r>
              <a:t>Serpent seed prevalent in the population.</a:t>
            </a:r>
          </a:p>
          <a:p>
            <a:pPr marL="514350" indent="-514350" algn="l">
              <a:buSzPct val="100000"/>
              <a:buAutoNum type="arabicPeriod"/>
              <a:defRPr sz="3300" b="1">
                <a:solidFill>
                  <a:srgbClr val="FF2600"/>
                </a:solidFill>
                <a:latin typeface="+mj-lt"/>
                <a:ea typeface="+mj-ea"/>
                <a:cs typeface="+mj-cs"/>
                <a:sym typeface="Helvetica Neue"/>
              </a:defRPr>
            </a:pPr>
            <a:r>
              <a:t>Human Imagination is totally out of Control.  </a:t>
            </a:r>
          </a:p>
          <a:p>
            <a:pPr marL="514350" indent="-514350" algn="l">
              <a:buSzPct val="100000"/>
              <a:buAutoNum type="arabicPeriod"/>
              <a:defRPr sz="3300" b="1">
                <a:solidFill>
                  <a:srgbClr val="FF2600"/>
                </a:solidFill>
                <a:latin typeface="+mj-lt"/>
                <a:ea typeface="+mj-ea"/>
                <a:cs typeface="+mj-cs"/>
                <a:sym typeface="Helvetica Neue"/>
              </a:defRPr>
            </a:pPr>
            <a:r>
              <a:t>ONLY.   EVIL.  CONTINUALLY.</a:t>
            </a:r>
          </a:p>
          <a:p>
            <a:pPr marL="514350" indent="-514350" algn="l">
              <a:buSzPct val="100000"/>
              <a:buAutoNum type="arabicPeriod"/>
              <a:defRPr sz="3300" b="1">
                <a:solidFill>
                  <a:srgbClr val="FF2600"/>
                </a:solidFill>
                <a:latin typeface="+mj-lt"/>
                <a:ea typeface="+mj-ea"/>
                <a:cs typeface="+mj-cs"/>
                <a:sym typeface="Helvetica Neue"/>
              </a:defRPr>
            </a:pPr>
            <a:r>
              <a:t>Violence.  (war, genocide, strife)</a:t>
            </a:r>
          </a:p>
        </p:txBody>
      </p:sp>
      <p:sp>
        <p:nvSpPr>
          <p:cNvPr id="253" name="“In the Days of Noah…”"/>
          <p:cNvSpPr txBox="1"/>
          <p:nvPr/>
        </p:nvSpPr>
        <p:spPr>
          <a:xfrm>
            <a:off x="4702231" y="500002"/>
            <a:ext cx="3552141"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r>
              <a:t>“In the Days of Noah…”</a:t>
            </a:r>
          </a:p>
        </p:txBody>
      </p:sp>
      <p:sp>
        <p:nvSpPr>
          <p:cNvPr id="254" name="A World Gone Insane"/>
          <p:cNvSpPr txBox="1"/>
          <p:nvPr/>
        </p:nvSpPr>
        <p:spPr>
          <a:xfrm>
            <a:off x="4924602" y="8363994"/>
            <a:ext cx="3155595" cy="46105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r>
              <a:t>A World Gone Insane</a:t>
            </a:r>
          </a:p>
        </p:txBody>
      </p:sp>
      <p:sp>
        <p:nvSpPr>
          <p:cNvPr id="255" name="“In the Days of Noah…”"/>
          <p:cNvSpPr txBox="1"/>
          <p:nvPr/>
        </p:nvSpPr>
        <p:spPr>
          <a:xfrm>
            <a:off x="4991818" y="878906"/>
            <a:ext cx="2975764"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b="1">
                <a:solidFill>
                  <a:schemeClr val="accent2"/>
                </a:solidFill>
                <a:latin typeface="+mj-lt"/>
                <a:ea typeface="+mj-ea"/>
                <a:cs typeface="+mj-cs"/>
                <a:sym typeface="Helvetica Neue"/>
              </a:defRPr>
            </a:pPr>
            <a:r>
              <a:t>“Y Dios dijo a Noé” </a:t>
            </a:r>
          </a:p>
        </p:txBody>
      </p:sp>
      <p:sp>
        <p:nvSpPr>
          <p:cNvPr id="256" name="Out of control sex.…"/>
          <p:cNvSpPr txBox="1"/>
          <p:nvPr/>
        </p:nvSpPr>
        <p:spPr>
          <a:xfrm>
            <a:off x="307834" y="4777988"/>
            <a:ext cx="12174985" cy="364544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514350" indent="-514350" algn="l">
              <a:buSzPct val="100000"/>
              <a:buAutoNum type="arabicPeriod"/>
              <a:defRPr sz="3300" b="1">
                <a:solidFill>
                  <a:schemeClr val="accent2"/>
                </a:solidFill>
                <a:latin typeface="+mj-lt"/>
                <a:ea typeface="+mj-ea"/>
                <a:cs typeface="+mj-cs"/>
                <a:sym typeface="Helvetica Neue"/>
              </a:defRPr>
            </a:pPr>
            <a:r>
              <a:t>Sexo fuera de control. </a:t>
            </a:r>
            <a:endParaRPr>
              <a:solidFill>
                <a:srgbClr val="FF2600"/>
              </a:solidFill>
            </a:endParaRPr>
          </a:p>
          <a:p>
            <a:pPr marL="514350" indent="-514350" algn="l">
              <a:buSzPct val="100000"/>
              <a:buAutoNum type="arabicPeriod"/>
              <a:defRPr sz="3300" b="1">
                <a:solidFill>
                  <a:schemeClr val="accent2"/>
                </a:solidFill>
                <a:latin typeface="+mj-lt"/>
                <a:ea typeface="+mj-ea"/>
                <a:cs typeface="+mj-cs"/>
                <a:sym typeface="Helvetica Neue"/>
              </a:defRPr>
            </a:pPr>
            <a:r>
              <a:t>La paciencia de Dios no llevó al arrepentimiento. </a:t>
            </a:r>
            <a:endParaRPr>
              <a:solidFill>
                <a:srgbClr val="FF2600"/>
              </a:solidFill>
            </a:endParaRPr>
          </a:p>
          <a:p>
            <a:pPr marL="514350" indent="-514350" algn="l">
              <a:buSzPct val="100000"/>
              <a:buAutoNum type="arabicPeriod"/>
              <a:defRPr sz="3300" b="1">
                <a:solidFill>
                  <a:schemeClr val="accent2"/>
                </a:solidFill>
                <a:latin typeface="+mj-lt"/>
                <a:ea typeface="+mj-ea"/>
                <a:cs typeface="+mj-cs"/>
                <a:sym typeface="Helvetica Neue"/>
              </a:defRPr>
            </a:pPr>
            <a:r>
              <a:t>Semilla de serpiente prevalente en la población. </a:t>
            </a:r>
            <a:endParaRPr>
              <a:solidFill>
                <a:srgbClr val="FF2600"/>
              </a:solidFill>
            </a:endParaRPr>
          </a:p>
          <a:p>
            <a:pPr marL="514350" indent="-514350" algn="l">
              <a:buSzPct val="100000"/>
              <a:buAutoNum type="arabicPeriod"/>
              <a:defRPr sz="3300" b="1">
                <a:solidFill>
                  <a:schemeClr val="accent2"/>
                </a:solidFill>
                <a:latin typeface="+mj-lt"/>
                <a:ea typeface="+mj-ea"/>
                <a:cs typeface="+mj-cs"/>
                <a:sym typeface="Helvetica Neue"/>
              </a:defRPr>
            </a:pPr>
            <a:r>
              <a:t>La imaginación humana está completamente fuera de control. </a:t>
            </a:r>
            <a:endParaRPr>
              <a:solidFill>
                <a:srgbClr val="FF2600"/>
              </a:solidFill>
            </a:endParaRPr>
          </a:p>
          <a:p>
            <a:pPr marL="514350" indent="-514350" algn="l">
              <a:buSzPct val="100000"/>
              <a:buAutoNum type="arabicPeriod"/>
              <a:defRPr sz="3300" b="1">
                <a:solidFill>
                  <a:schemeClr val="accent2"/>
                </a:solidFill>
                <a:latin typeface="+mj-lt"/>
                <a:ea typeface="+mj-ea"/>
                <a:cs typeface="+mj-cs"/>
                <a:sym typeface="Helvetica Neue"/>
              </a:defRPr>
            </a:pPr>
            <a:r>
              <a:t>SOLO. MAL. CONTINUAMENTE. </a:t>
            </a:r>
            <a:endParaRPr>
              <a:solidFill>
                <a:srgbClr val="FF2600"/>
              </a:solidFill>
            </a:endParaRPr>
          </a:p>
          <a:p>
            <a:pPr marL="514350" indent="-514350" algn="l">
              <a:buSzPct val="100000"/>
              <a:buAutoNum type="arabicPeriod"/>
              <a:defRPr sz="3300" b="1">
                <a:solidFill>
                  <a:schemeClr val="accent2"/>
                </a:solidFill>
                <a:latin typeface="+mj-lt"/>
                <a:ea typeface="+mj-ea"/>
                <a:cs typeface="+mj-cs"/>
                <a:sym typeface="Helvetica Neue"/>
              </a:defRPr>
            </a:pPr>
            <a:r>
              <a:t>Violencia. (guerra, genocidio, lucha).</a:t>
            </a:r>
          </a:p>
        </p:txBody>
      </p:sp>
      <p:sp>
        <p:nvSpPr>
          <p:cNvPr id="257" name="A World Gone Insane"/>
          <p:cNvSpPr txBox="1"/>
          <p:nvPr/>
        </p:nvSpPr>
        <p:spPr>
          <a:xfrm>
            <a:off x="5339130" y="8792538"/>
            <a:ext cx="2326540"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solidFill>
                  <a:schemeClr val="accent2"/>
                </a:solidFill>
                <a:latin typeface="+mj-lt"/>
                <a:ea typeface="+mj-ea"/>
                <a:cs typeface="+mj-cs"/>
                <a:sym typeface="Helvetica Neue"/>
              </a:defRPr>
            </a:lvl1pPr>
          </a:lstStyle>
          <a:p>
            <a:r>
              <a:t>Un mundo loco</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www.choosedigitalholiness.org"/>
          <p:cNvSpPr txBox="1"/>
          <p:nvPr/>
        </p:nvSpPr>
        <p:spPr>
          <a:xfrm>
            <a:off x="1806314" y="104266"/>
            <a:ext cx="9392172" cy="8455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900" b="1" u="sng">
                <a:solidFill>
                  <a:srgbClr val="0000FF"/>
                </a:solidFill>
                <a:uFill>
                  <a:solidFill>
                    <a:srgbClr val="0000FF"/>
                  </a:solidFill>
                </a:uFill>
                <a:latin typeface="+mj-lt"/>
                <a:ea typeface="+mj-ea"/>
                <a:cs typeface="+mj-cs"/>
                <a:sym typeface="Helvetica Neue"/>
                <a:hlinkClick r:id="rId2"/>
              </a:defRPr>
            </a:lvl1pPr>
          </a:lstStyle>
          <a:p>
            <a:pPr>
              <a:defRPr>
                <a:solidFill>
                  <a:srgbClr val="000000"/>
                </a:solidFill>
                <a:uFillTx/>
              </a:defRPr>
            </a:pPr>
            <a:r>
              <a:rPr>
                <a:solidFill>
                  <a:srgbClr val="0000FF"/>
                </a:solidFill>
                <a:uFill>
                  <a:solidFill>
                    <a:srgbClr val="0000FF"/>
                  </a:solidFill>
                </a:uFill>
                <a:hlinkClick r:id="rId2"/>
              </a:rPr>
              <a:t>www.choosedigitalholiness.org</a:t>
            </a:r>
          </a:p>
        </p:txBody>
      </p:sp>
      <p:pic>
        <p:nvPicPr>
          <p:cNvPr id="260" name="Picture 2" descr="Picture 2"/>
          <p:cNvPicPr>
            <a:picLocks noChangeAspect="1"/>
          </p:cNvPicPr>
          <p:nvPr/>
        </p:nvPicPr>
        <p:blipFill>
          <a:blip r:embed="rId3"/>
          <a:stretch>
            <a:fillRect/>
          </a:stretch>
        </p:blipFill>
        <p:spPr>
          <a:xfrm>
            <a:off x="818857" y="1140307"/>
            <a:ext cx="11367084" cy="8509028"/>
          </a:xfrm>
          <a:prstGeom prst="rect">
            <a:avLst/>
          </a:prstGeom>
          <a:ln w="12700">
            <a:miter lim="400000"/>
          </a:ln>
        </p:spPr>
      </p:pic>
      <p:sp>
        <p:nvSpPr>
          <p:cNvPr id="261" name="Email address."/>
          <p:cNvSpPr txBox="1"/>
          <p:nvPr/>
        </p:nvSpPr>
        <p:spPr>
          <a:xfrm>
            <a:off x="5408929" y="1014070"/>
            <a:ext cx="2186941"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Email address.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my guitar 1.jpg" descr="my guitar 1.jpg"/>
          <p:cNvPicPr>
            <a:picLocks noChangeAspect="1"/>
          </p:cNvPicPr>
          <p:nvPr/>
        </p:nvPicPr>
        <p:blipFill>
          <a:blip r:embed="rId2"/>
          <a:stretch>
            <a:fillRect/>
          </a:stretch>
        </p:blipFill>
        <p:spPr>
          <a:xfrm>
            <a:off x="3210355" y="0"/>
            <a:ext cx="6584091" cy="9753601"/>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Brook Desmet Phil 4-8.mp4" descr="Brook Desmet Phil 4-8.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924563"/>
            <a:ext cx="13004802" cy="73152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33333" fill="hold"/>
                                        <p:tgtEl>
                                          <p:spTgt spid="26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6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Philippians 4:8"/>
          <p:cNvSpPr txBox="1"/>
          <p:nvPr/>
        </p:nvSpPr>
        <p:spPr>
          <a:xfrm>
            <a:off x="4614864" y="1364031"/>
            <a:ext cx="3775072" cy="779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lstStyle>
          <a:p>
            <a:r>
              <a:rPr sz="4400" dirty="0"/>
              <a:t>Philippians 4:8</a:t>
            </a:r>
          </a:p>
        </p:txBody>
      </p:sp>
      <p:sp>
        <p:nvSpPr>
          <p:cNvPr id="2" name="TextBox 1">
            <a:extLst>
              <a:ext uri="{FF2B5EF4-FFF2-40B4-BE49-F238E27FC236}">
                <a16:creationId xmlns:a16="http://schemas.microsoft.com/office/drawing/2014/main" id="{B7E94FA3-C3FC-BD06-96B3-5BE331366645}"/>
              </a:ext>
            </a:extLst>
          </p:cNvPr>
          <p:cNvSpPr txBox="1"/>
          <p:nvPr/>
        </p:nvSpPr>
        <p:spPr>
          <a:xfrm flipH="1">
            <a:off x="540669" y="2353171"/>
            <a:ext cx="11505921"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200" dirty="0"/>
              <a:t>Finally, brethren, whatsoever things are true, whatsoever things are honest, whatsoever things are just, whatsoever things are pure, whatsoever things are lovely, whatsoever things are of good report; if there be any virtue, and if there be any praise, think on these things.</a:t>
            </a:r>
          </a:p>
          <a:p>
            <a:pPr marL="0" marR="0" indent="0" algn="ctr" defTabSz="5842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3" name="TextBox 2">
            <a:extLst>
              <a:ext uri="{FF2B5EF4-FFF2-40B4-BE49-F238E27FC236}">
                <a16:creationId xmlns:a16="http://schemas.microsoft.com/office/drawing/2014/main" id="{29BDB1D1-9C5C-1227-7328-EF58769908D9}"/>
              </a:ext>
            </a:extLst>
          </p:cNvPr>
          <p:cNvSpPr txBox="1"/>
          <p:nvPr/>
        </p:nvSpPr>
        <p:spPr>
          <a:xfrm>
            <a:off x="749439" y="5449280"/>
            <a:ext cx="11505921"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ES" sz="3200" b="0" i="0" u="none" strike="noStrike" cap="none" spc="0" normalizeH="0" baseline="0" dirty="0">
                <a:ln>
                  <a:noFill/>
                </a:ln>
                <a:solidFill>
                  <a:schemeClr val="accent2"/>
                </a:solidFill>
                <a:effectLst/>
                <a:uFillTx/>
                <a:latin typeface="Helvetica Neue Medium"/>
                <a:ea typeface="Helvetica Neue Medium"/>
                <a:cs typeface="Helvetica Neue Medium"/>
                <a:sym typeface="Helvetica Neue Medium"/>
              </a:rPr>
              <a:t>Finalmente, hermanos, todas las cosas que sean verdaderas, todas las cosas que sean honestas, todas las cosas que sean justas, todas las cosas que sean puras, todas las cosas que sean amables, todas las cosas que sean de buen reporte; si hay alguna virtud y si hay alguna alabanza, piensen en estas cosas.</a:t>
            </a:r>
            <a:endParaRPr kumimoji="0" lang="en-CA" sz="3200" b="0" i="0" u="none" strike="noStrike" cap="none" spc="0" normalizeH="0" baseline="0" dirty="0">
              <a:ln>
                <a:noFill/>
              </a:ln>
              <a:solidFill>
                <a:schemeClr val="accent2"/>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www.choosedigitalholiness.org"/>
          <p:cNvSpPr txBox="1"/>
          <p:nvPr/>
        </p:nvSpPr>
        <p:spPr>
          <a:xfrm>
            <a:off x="1211376" y="791364"/>
            <a:ext cx="10353448" cy="95727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600"/>
            </a:lvl1pPr>
          </a:lstStyle>
          <a:p>
            <a:r>
              <a:t>www.choosedigitalholiness.org</a:t>
            </a:r>
          </a:p>
        </p:txBody>
      </p:sp>
      <p:sp>
        <p:nvSpPr>
          <p:cNvPr id="269" name="email@choosedigitalholiness.org"/>
          <p:cNvSpPr txBox="1"/>
          <p:nvPr/>
        </p:nvSpPr>
        <p:spPr>
          <a:xfrm>
            <a:off x="922660" y="4876800"/>
            <a:ext cx="10930877" cy="96436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600"/>
            </a:lvl1pPr>
          </a:lstStyle>
          <a:p>
            <a:r>
              <a:rPr dirty="0" err="1"/>
              <a:t>choosedigitalholiness</a:t>
            </a:r>
            <a:r>
              <a:rPr lang="en-CA" dirty="0"/>
              <a:t>@gmail.com</a:t>
            </a:r>
            <a:endParaRPr dirty="0"/>
          </a:p>
        </p:txBody>
      </p:sp>
      <p:sp>
        <p:nvSpPr>
          <p:cNvPr id="2" name="TextBox 1">
            <a:extLst>
              <a:ext uri="{FF2B5EF4-FFF2-40B4-BE49-F238E27FC236}">
                <a16:creationId xmlns:a16="http://schemas.microsoft.com/office/drawing/2014/main" id="{B24E5BE5-EB14-D83C-6AE9-C1D250CBDD92}"/>
              </a:ext>
            </a:extLst>
          </p:cNvPr>
          <p:cNvSpPr txBox="1"/>
          <p:nvPr/>
        </p:nvSpPr>
        <p:spPr>
          <a:xfrm flipH="1">
            <a:off x="922660" y="1816331"/>
            <a:ext cx="11098763"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36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rPr>
              <a:t>If you’d lik</a:t>
            </a:r>
            <a:r>
              <a:rPr lang="en-CA" sz="3600" dirty="0"/>
              <a:t>e to add your testimony to a special post about the camp, send an email of you or your group of friends reciting Philippians 4:8 and we will post all the videos to the website.  We will post them in the order we receive them.</a:t>
            </a:r>
            <a:endParaRPr kumimoji="0" lang="en-CA" sz="36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3" name="TextBox 2">
            <a:extLst>
              <a:ext uri="{FF2B5EF4-FFF2-40B4-BE49-F238E27FC236}">
                <a16:creationId xmlns:a16="http://schemas.microsoft.com/office/drawing/2014/main" id="{D71AFB49-9C5D-C4C6-6771-056012AC4873}"/>
              </a:ext>
            </a:extLst>
          </p:cNvPr>
          <p:cNvSpPr txBox="1"/>
          <p:nvPr/>
        </p:nvSpPr>
        <p:spPr>
          <a:xfrm>
            <a:off x="922660" y="6029889"/>
            <a:ext cx="11224600"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ES" sz="3600" b="0" i="0" u="none" strike="noStrike" cap="none" spc="0" normalizeH="0" baseline="0" dirty="0">
                <a:ln>
                  <a:noFill/>
                </a:ln>
                <a:solidFill>
                  <a:schemeClr val="accent2"/>
                </a:solidFill>
                <a:effectLst/>
                <a:uFillTx/>
                <a:latin typeface="Helvetica Neue Medium"/>
                <a:ea typeface="Helvetica Neue Medium"/>
                <a:cs typeface="Helvetica Neue Medium"/>
                <a:sym typeface="Helvetica Neue Medium"/>
              </a:rPr>
              <a:t>Si quieres añadir tu testimonio a un post especial sobre el campamento, envíanos un correo electrónico de ti o de tu grupo de amigos recitando Filipenses 4:8 y subiremos todos los videos al sitio web. Los publicaremos en el orden en el que los recibamos.</a:t>
            </a:r>
            <a:endParaRPr kumimoji="0" lang="en-CA" sz="3600" b="0" i="0" u="none" strike="noStrike" cap="none" spc="0" normalizeH="0" baseline="0" dirty="0">
              <a:ln>
                <a:noFill/>
              </a:ln>
              <a:solidFill>
                <a:schemeClr val="accent2"/>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ession 2…"/>
          <p:cNvSpPr txBox="1"/>
          <p:nvPr/>
        </p:nvSpPr>
        <p:spPr>
          <a:xfrm>
            <a:off x="4228540" y="4209950"/>
            <a:ext cx="4547720" cy="133369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b="1">
                <a:latin typeface="+mj-lt"/>
                <a:ea typeface="+mj-ea"/>
                <a:cs typeface="+mj-cs"/>
                <a:sym typeface="Helvetica Neue"/>
              </a:defRPr>
            </a:pPr>
            <a:r>
              <a:rPr sz="4000" dirty="0"/>
              <a:t>Session 2</a:t>
            </a:r>
          </a:p>
          <a:p>
            <a:pPr>
              <a:defRPr b="1">
                <a:latin typeface="+mj-lt"/>
                <a:ea typeface="+mj-ea"/>
                <a:cs typeface="+mj-cs"/>
                <a:sym typeface="Helvetica Neue"/>
              </a:defRPr>
            </a:pPr>
            <a:r>
              <a:rPr sz="4000" dirty="0"/>
              <a:t>The Global Impact</a:t>
            </a:r>
          </a:p>
        </p:txBody>
      </p:sp>
      <p:sp>
        <p:nvSpPr>
          <p:cNvPr id="2" name="TextBox 1">
            <a:extLst>
              <a:ext uri="{FF2B5EF4-FFF2-40B4-BE49-F238E27FC236}">
                <a16:creationId xmlns:a16="http://schemas.microsoft.com/office/drawing/2014/main" id="{CFAA0A5C-076B-0755-1748-273BA7CF3000}"/>
              </a:ext>
            </a:extLst>
          </p:cNvPr>
          <p:cNvSpPr txBox="1"/>
          <p:nvPr/>
        </p:nvSpPr>
        <p:spPr>
          <a:xfrm>
            <a:off x="4269996" y="5714340"/>
            <a:ext cx="4613945"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4400" b="1" i="0" u="none" strike="noStrike" cap="none" spc="0" normalizeH="0" baseline="0" dirty="0">
                <a:ln>
                  <a:noFill/>
                </a:ln>
                <a:solidFill>
                  <a:schemeClr val="accent2"/>
                </a:solidFill>
                <a:effectLst/>
                <a:uFillTx/>
                <a:latin typeface="Helvetica Neue Medium"/>
                <a:ea typeface="Helvetica Neue Medium"/>
                <a:cs typeface="Helvetica Neue Medium"/>
                <a:sym typeface="Helvetica Neue Medium"/>
              </a:rPr>
              <a:t>El </a:t>
            </a:r>
            <a:r>
              <a:rPr kumimoji="0" lang="en-CA" sz="4400" b="1" i="0" u="none" strike="noStrike" cap="none" spc="0" normalizeH="0" baseline="0" dirty="0" err="1">
                <a:ln>
                  <a:noFill/>
                </a:ln>
                <a:solidFill>
                  <a:schemeClr val="accent2"/>
                </a:solidFill>
                <a:effectLst/>
                <a:uFillTx/>
                <a:latin typeface="Helvetica Neue Medium"/>
                <a:ea typeface="Helvetica Neue Medium"/>
                <a:cs typeface="Helvetica Neue Medium"/>
                <a:sym typeface="Helvetica Neue Medium"/>
              </a:rPr>
              <a:t>Impacto</a:t>
            </a:r>
            <a:r>
              <a:rPr kumimoji="0" lang="en-CA" sz="4400" b="1" i="0" u="none" strike="noStrike" cap="none" spc="0" normalizeH="0" baseline="0" dirty="0">
                <a:ln>
                  <a:noFill/>
                </a:ln>
                <a:solidFill>
                  <a:schemeClr val="accent2"/>
                </a:solidFill>
                <a:effectLst/>
                <a:uFillTx/>
                <a:latin typeface="Helvetica Neue Medium"/>
                <a:ea typeface="Helvetica Neue Medium"/>
                <a:cs typeface="Helvetica Neue Medium"/>
                <a:sym typeface="Helvetica Neue Medium"/>
              </a:rPr>
              <a:t> Global</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 name="Image" descr="Image"/>
          <p:cNvPicPr>
            <a:picLocks noChangeAspect="1"/>
          </p:cNvPicPr>
          <p:nvPr/>
        </p:nvPicPr>
        <p:blipFill>
          <a:blip r:embed="rId2"/>
          <a:stretch>
            <a:fillRect/>
          </a:stretch>
        </p:blipFill>
        <p:spPr>
          <a:xfrm>
            <a:off x="466417" y="532462"/>
            <a:ext cx="12071965" cy="7806538"/>
          </a:xfrm>
          <a:prstGeom prst="rect">
            <a:avLst/>
          </a:prstGeom>
          <a:ln w="12700">
            <a:miter lim="400000"/>
          </a:ln>
        </p:spPr>
      </p:pic>
      <p:sp>
        <p:nvSpPr>
          <p:cNvPr id="277" name="Line"/>
          <p:cNvSpPr/>
          <p:nvPr/>
        </p:nvSpPr>
        <p:spPr>
          <a:xfrm flipV="1">
            <a:off x="669613" y="2709110"/>
            <a:ext cx="4534168" cy="4534170"/>
          </a:xfrm>
          <a:prstGeom prst="line">
            <a:avLst/>
          </a:prstGeom>
          <a:ln w="190500">
            <a:solidFill>
              <a:srgbClr val="000000"/>
            </a:solidFill>
            <a:miter lim="400000"/>
            <a:tailEnd type="triangle"/>
          </a:ln>
        </p:spPr>
        <p:txBody>
          <a:bodyPr lIns="45718" tIns="45718" rIns="45718" bIns="45718"/>
          <a:lstStyle/>
          <a:p>
            <a:endParaRPr/>
          </a:p>
        </p:txBody>
      </p:sp>
      <p:sp>
        <p:nvSpPr>
          <p:cNvPr id="278" name="Myanmar"/>
          <p:cNvSpPr txBox="1"/>
          <p:nvPr/>
        </p:nvSpPr>
        <p:spPr>
          <a:xfrm>
            <a:off x="159210" y="7392593"/>
            <a:ext cx="2324330" cy="6841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900" b="1">
                <a:latin typeface="+mj-lt"/>
                <a:ea typeface="+mj-ea"/>
                <a:cs typeface="+mj-cs"/>
                <a:sym typeface="Helvetica Neue"/>
              </a:defRPr>
            </a:lvl1pPr>
          </a:lstStyle>
          <a:p>
            <a:r>
              <a:t>Myanmar</a:t>
            </a:r>
          </a:p>
        </p:txBody>
      </p:sp>
      <p:sp>
        <p:nvSpPr>
          <p:cNvPr id="279" name="What happened there, and why?"/>
          <p:cNvSpPr txBox="1"/>
          <p:nvPr/>
        </p:nvSpPr>
        <p:spPr>
          <a:xfrm>
            <a:off x="357629" y="8108470"/>
            <a:ext cx="4783228" cy="46105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b="1">
                <a:latin typeface="+mj-lt"/>
                <a:ea typeface="+mj-ea"/>
                <a:cs typeface="+mj-cs"/>
                <a:sym typeface="Helvetica Neue"/>
              </a:defRPr>
            </a:lvl1pPr>
          </a:lstStyle>
          <a:p>
            <a:r>
              <a:rPr lang="en-US" dirty="0"/>
              <a:t>What happened there, and why?</a:t>
            </a:r>
          </a:p>
        </p:txBody>
      </p:sp>
      <p:sp>
        <p:nvSpPr>
          <p:cNvPr id="2" name="What happened there, and why?">
            <a:extLst>
              <a:ext uri="{FF2B5EF4-FFF2-40B4-BE49-F238E27FC236}">
                <a16:creationId xmlns:a16="http://schemas.microsoft.com/office/drawing/2014/main" id="{BA27FD0F-C4AF-5A33-889C-A5B96A94D9E0}"/>
              </a:ext>
            </a:extLst>
          </p:cNvPr>
          <p:cNvSpPr txBox="1"/>
          <p:nvPr/>
        </p:nvSpPr>
        <p:spPr>
          <a:xfrm>
            <a:off x="357629" y="8595840"/>
            <a:ext cx="3943387" cy="47192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b="1">
                <a:latin typeface="+mj-lt"/>
                <a:ea typeface="+mj-ea"/>
                <a:cs typeface="+mj-cs"/>
                <a:sym typeface="Helvetica Neue"/>
              </a:defRPr>
            </a:lvl1pPr>
          </a:lstStyle>
          <a:p>
            <a:r>
              <a:rPr lang="es-ES" dirty="0">
                <a:solidFill>
                  <a:schemeClr val="accent2"/>
                </a:solidFill>
              </a:rPr>
              <a:t>¿Qué pasó allí, y por qué?</a:t>
            </a:r>
            <a:endParaRPr lang="en-US" dirty="0">
              <a:solidFill>
                <a:schemeClr val="accent2"/>
              </a:solidFill>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Untitled-9.jpg" descr="Untitled-9.jpg"/>
          <p:cNvPicPr>
            <a:picLocks noChangeAspect="1"/>
          </p:cNvPicPr>
          <p:nvPr/>
        </p:nvPicPr>
        <p:blipFill>
          <a:blip r:embed="rId2"/>
          <a:stretch>
            <a:fillRect/>
          </a:stretch>
        </p:blipFill>
        <p:spPr>
          <a:xfrm>
            <a:off x="3690489" y="2809424"/>
            <a:ext cx="9779002" cy="6515101"/>
          </a:xfrm>
          <a:prstGeom prst="rect">
            <a:avLst/>
          </a:prstGeom>
          <a:ln w="12700">
            <a:miter lim="400000"/>
          </a:ln>
        </p:spPr>
      </p:pic>
      <p:pic>
        <p:nvPicPr>
          <p:cNvPr id="282" name="Untitled-8.jpg" descr="Untitled-8.jpg"/>
          <p:cNvPicPr>
            <a:picLocks noChangeAspect="1"/>
          </p:cNvPicPr>
          <p:nvPr/>
        </p:nvPicPr>
        <p:blipFill>
          <a:blip r:embed="rId3"/>
          <a:stretch>
            <a:fillRect/>
          </a:stretch>
        </p:blipFill>
        <p:spPr>
          <a:xfrm>
            <a:off x="344195" y="119593"/>
            <a:ext cx="6019803" cy="4000502"/>
          </a:xfrm>
          <a:prstGeom prst="rect">
            <a:avLst/>
          </a:prstGeom>
          <a:ln w="12700">
            <a:miter lim="400000"/>
          </a:ln>
        </p:spPr>
      </p:pic>
      <p:sp>
        <p:nvSpPr>
          <p:cNvPr id="283" name="Myanmar"/>
          <p:cNvSpPr txBox="1"/>
          <p:nvPr/>
        </p:nvSpPr>
        <p:spPr>
          <a:xfrm>
            <a:off x="7676837" y="771779"/>
            <a:ext cx="3514345" cy="101929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6000" b="1">
                <a:latin typeface="+mj-lt"/>
                <a:ea typeface="+mj-ea"/>
                <a:cs typeface="+mj-cs"/>
                <a:sym typeface="Helvetica Neue"/>
              </a:defRPr>
            </a:lvl1pPr>
          </a:lstStyle>
          <a:p>
            <a:r>
              <a:t>Myanmar</a:t>
            </a:r>
          </a:p>
        </p:txBody>
      </p:sp>
      <p:sp>
        <p:nvSpPr>
          <p:cNvPr id="284" name="Genocide,…"/>
          <p:cNvSpPr txBox="1"/>
          <p:nvPr/>
        </p:nvSpPr>
        <p:spPr>
          <a:xfrm>
            <a:off x="48764" y="6814405"/>
            <a:ext cx="3513783" cy="121058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3600" b="1">
                <a:latin typeface="+mj-lt"/>
                <a:ea typeface="+mj-ea"/>
                <a:cs typeface="+mj-cs"/>
                <a:sym typeface="Helvetica Neue"/>
              </a:defRPr>
            </a:pPr>
            <a:r>
              <a:rPr lang="en-CA" dirty="0" err="1">
                <a:solidFill>
                  <a:schemeClr val="accent2"/>
                </a:solidFill>
              </a:rPr>
              <a:t>Genocidio</a:t>
            </a:r>
            <a:r>
              <a:rPr lang="en-CA" dirty="0">
                <a:solidFill>
                  <a:schemeClr val="accent2"/>
                </a:solidFill>
              </a:rPr>
              <a:t>,</a:t>
            </a:r>
          </a:p>
          <a:p>
            <a:pPr>
              <a:defRPr sz="3600" b="1">
                <a:latin typeface="+mj-lt"/>
                <a:ea typeface="+mj-ea"/>
                <a:cs typeface="+mj-cs"/>
                <a:sym typeface="Helvetica Neue"/>
              </a:defRPr>
            </a:pPr>
            <a:r>
              <a:rPr lang="en-CA" dirty="0">
                <a:solidFill>
                  <a:schemeClr val="accent2"/>
                </a:solidFill>
              </a:rPr>
              <a:t>¿Pero </a:t>
            </a:r>
            <a:r>
              <a:rPr lang="en-CA" dirty="0" err="1">
                <a:solidFill>
                  <a:schemeClr val="accent2"/>
                </a:solidFill>
              </a:rPr>
              <a:t>por</a:t>
            </a:r>
            <a:r>
              <a:rPr lang="en-CA" dirty="0">
                <a:solidFill>
                  <a:schemeClr val="accent2"/>
                </a:solidFill>
              </a:rPr>
              <a:t> </a:t>
            </a:r>
            <a:r>
              <a:rPr lang="en-CA" dirty="0" err="1">
                <a:solidFill>
                  <a:schemeClr val="accent2"/>
                </a:solidFill>
              </a:rPr>
              <a:t>qué</a:t>
            </a:r>
            <a:r>
              <a:rPr lang="en-CA" dirty="0">
                <a:solidFill>
                  <a:schemeClr val="accent2"/>
                </a:solidFill>
              </a:rPr>
              <a:t>?</a:t>
            </a:r>
          </a:p>
        </p:txBody>
      </p:sp>
      <p:sp>
        <p:nvSpPr>
          <p:cNvPr id="2" name="Genocide,…">
            <a:extLst>
              <a:ext uri="{FF2B5EF4-FFF2-40B4-BE49-F238E27FC236}">
                <a16:creationId xmlns:a16="http://schemas.microsoft.com/office/drawing/2014/main" id="{7513E267-800A-7F84-C8FA-37CF3BE83E20}"/>
              </a:ext>
            </a:extLst>
          </p:cNvPr>
          <p:cNvSpPr txBox="1"/>
          <p:nvPr/>
        </p:nvSpPr>
        <p:spPr>
          <a:xfrm>
            <a:off x="580359" y="5616406"/>
            <a:ext cx="2450593" cy="120593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3600" b="1">
                <a:latin typeface="+mj-lt"/>
                <a:ea typeface="+mj-ea"/>
                <a:cs typeface="+mj-cs"/>
                <a:sym typeface="Helvetica Neue"/>
              </a:defRPr>
            </a:pPr>
            <a:r>
              <a:rPr dirty="0"/>
              <a:t>Genocide,</a:t>
            </a:r>
          </a:p>
          <a:p>
            <a:pPr>
              <a:defRPr sz="3600" b="1">
                <a:latin typeface="+mj-lt"/>
                <a:ea typeface="+mj-ea"/>
                <a:cs typeface="+mj-cs"/>
                <a:sym typeface="Helvetica Neue"/>
              </a:defRPr>
            </a:pPr>
            <a:r>
              <a:rPr dirty="0"/>
              <a:t>But why?</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 name="Untitled-10.jpg" descr="Untitled-10.jpg"/>
          <p:cNvPicPr>
            <a:picLocks noChangeAspect="1"/>
          </p:cNvPicPr>
          <p:nvPr/>
        </p:nvPicPr>
        <p:blipFill>
          <a:blip r:embed="rId2"/>
          <a:stretch>
            <a:fillRect/>
          </a:stretch>
        </p:blipFill>
        <p:spPr>
          <a:xfrm>
            <a:off x="163730" y="338259"/>
            <a:ext cx="13004803" cy="7323330"/>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Untitled-12.jpg" descr="Untitled-12.jpg"/>
          <p:cNvPicPr>
            <a:picLocks noChangeAspect="1"/>
          </p:cNvPicPr>
          <p:nvPr/>
        </p:nvPicPr>
        <p:blipFill>
          <a:blip r:embed="rId2"/>
          <a:stretch>
            <a:fillRect/>
          </a:stretch>
        </p:blipFill>
        <p:spPr>
          <a:xfrm>
            <a:off x="440777" y="341002"/>
            <a:ext cx="6019803" cy="3149602"/>
          </a:xfrm>
          <a:prstGeom prst="rect">
            <a:avLst/>
          </a:prstGeom>
          <a:ln w="12700">
            <a:miter lim="400000"/>
          </a:ln>
        </p:spPr>
      </p:pic>
      <p:pic>
        <p:nvPicPr>
          <p:cNvPr id="289" name="Untitled-13.jpg" descr="Untitled-13.jpg"/>
          <p:cNvPicPr>
            <a:picLocks noChangeAspect="1"/>
          </p:cNvPicPr>
          <p:nvPr/>
        </p:nvPicPr>
        <p:blipFill>
          <a:blip r:embed="rId3"/>
          <a:stretch>
            <a:fillRect/>
          </a:stretch>
        </p:blipFill>
        <p:spPr>
          <a:xfrm>
            <a:off x="787158" y="3787071"/>
            <a:ext cx="10936729" cy="6137490"/>
          </a:xfrm>
          <a:prstGeom prst="rect">
            <a:avLst/>
          </a:prstGeom>
          <a:ln w="12700">
            <a:miter lim="400000"/>
          </a:ln>
        </p:spPr>
      </p:pic>
      <p:pic>
        <p:nvPicPr>
          <p:cNvPr id="290" name="Untitled-17.jpg" descr="Untitled-17.jpg"/>
          <p:cNvPicPr>
            <a:picLocks noChangeAspect="1"/>
          </p:cNvPicPr>
          <p:nvPr/>
        </p:nvPicPr>
        <p:blipFill>
          <a:blip r:embed="rId4"/>
          <a:stretch>
            <a:fillRect/>
          </a:stretch>
        </p:blipFill>
        <p:spPr>
          <a:xfrm>
            <a:off x="6917162" y="361775"/>
            <a:ext cx="5589819" cy="4192364"/>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Untitled-14.jpg" descr="Untitled-14.jpg"/>
          <p:cNvPicPr>
            <a:picLocks noChangeAspect="1"/>
          </p:cNvPicPr>
          <p:nvPr/>
        </p:nvPicPr>
        <p:blipFill>
          <a:blip r:embed="rId2"/>
          <a:stretch>
            <a:fillRect/>
          </a:stretch>
        </p:blipFill>
        <p:spPr>
          <a:xfrm>
            <a:off x="281824" y="243328"/>
            <a:ext cx="6019802" cy="4000502"/>
          </a:xfrm>
          <a:prstGeom prst="rect">
            <a:avLst/>
          </a:prstGeom>
          <a:ln w="12700">
            <a:miter lim="400000"/>
          </a:ln>
        </p:spPr>
      </p:pic>
      <p:pic>
        <p:nvPicPr>
          <p:cNvPr id="293" name="Untitled-16.jpg" descr="Untitled-16.jpg"/>
          <p:cNvPicPr>
            <a:picLocks noChangeAspect="1"/>
          </p:cNvPicPr>
          <p:nvPr/>
        </p:nvPicPr>
        <p:blipFill>
          <a:blip r:embed="rId3"/>
          <a:stretch>
            <a:fillRect/>
          </a:stretch>
        </p:blipFill>
        <p:spPr>
          <a:xfrm>
            <a:off x="301228" y="4349601"/>
            <a:ext cx="8132990" cy="5220787"/>
          </a:xfrm>
          <a:prstGeom prst="rect">
            <a:avLst/>
          </a:prstGeom>
          <a:ln w="12700">
            <a:miter lim="400000"/>
          </a:ln>
        </p:spPr>
      </p:pic>
      <p:pic>
        <p:nvPicPr>
          <p:cNvPr id="294" name="Untitled-15.jpg" descr="Untitled-15.jpg"/>
          <p:cNvPicPr>
            <a:picLocks noChangeAspect="1"/>
          </p:cNvPicPr>
          <p:nvPr/>
        </p:nvPicPr>
        <p:blipFill>
          <a:blip r:embed="rId4"/>
          <a:stretch>
            <a:fillRect/>
          </a:stretch>
        </p:blipFill>
        <p:spPr>
          <a:xfrm>
            <a:off x="6505268" y="449192"/>
            <a:ext cx="6835758" cy="3588774"/>
          </a:xfrm>
          <a:prstGeom prst="rect">
            <a:avLst/>
          </a:prstGeom>
          <a:ln w="12700">
            <a:miter lim="400000"/>
          </a:ln>
        </p:spPr>
      </p:pic>
      <p:pic>
        <p:nvPicPr>
          <p:cNvPr id="295" name="Untitled-11.jpg" descr="Untitled-11.jpg"/>
          <p:cNvPicPr>
            <a:picLocks noChangeAspect="1"/>
          </p:cNvPicPr>
          <p:nvPr/>
        </p:nvPicPr>
        <p:blipFill>
          <a:blip r:embed="rId5"/>
          <a:stretch>
            <a:fillRect/>
          </a:stretch>
        </p:blipFill>
        <p:spPr>
          <a:xfrm>
            <a:off x="6965243" y="4894453"/>
            <a:ext cx="5915807" cy="4131081"/>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Image" descr="Image"/>
          <p:cNvPicPr>
            <a:picLocks noChangeAspect="1"/>
          </p:cNvPicPr>
          <p:nvPr/>
        </p:nvPicPr>
        <p:blipFill>
          <a:blip r:embed="rId2"/>
          <a:stretch>
            <a:fillRect/>
          </a:stretch>
        </p:blipFill>
        <p:spPr>
          <a:xfrm>
            <a:off x="310219" y="5391934"/>
            <a:ext cx="6177165" cy="4105079"/>
          </a:xfrm>
          <a:prstGeom prst="rect">
            <a:avLst/>
          </a:prstGeom>
          <a:ln w="12700">
            <a:miter lim="400000"/>
          </a:ln>
        </p:spPr>
      </p:pic>
      <p:pic>
        <p:nvPicPr>
          <p:cNvPr id="298" name="Image" descr="Image"/>
          <p:cNvPicPr>
            <a:picLocks noChangeAspect="1"/>
          </p:cNvPicPr>
          <p:nvPr/>
        </p:nvPicPr>
        <p:blipFill>
          <a:blip r:embed="rId3"/>
          <a:stretch>
            <a:fillRect/>
          </a:stretch>
        </p:blipFill>
        <p:spPr>
          <a:xfrm>
            <a:off x="6837737" y="5360546"/>
            <a:ext cx="6004753" cy="4167857"/>
          </a:xfrm>
          <a:prstGeom prst="rect">
            <a:avLst/>
          </a:prstGeom>
          <a:ln w="12700">
            <a:miter lim="400000"/>
          </a:ln>
        </p:spPr>
      </p:pic>
      <p:pic>
        <p:nvPicPr>
          <p:cNvPr id="299" name="Image" descr="Image"/>
          <p:cNvPicPr>
            <a:picLocks noChangeAspect="1"/>
          </p:cNvPicPr>
          <p:nvPr/>
        </p:nvPicPr>
        <p:blipFill>
          <a:blip r:embed="rId4"/>
          <a:stretch>
            <a:fillRect/>
          </a:stretch>
        </p:blipFill>
        <p:spPr>
          <a:xfrm>
            <a:off x="6401480" y="435013"/>
            <a:ext cx="6271631" cy="4167856"/>
          </a:xfrm>
          <a:prstGeom prst="rect">
            <a:avLst/>
          </a:prstGeom>
          <a:ln w="12700">
            <a:miter lim="400000"/>
          </a:ln>
        </p:spPr>
      </p:pic>
      <p:pic>
        <p:nvPicPr>
          <p:cNvPr id="300" name="Image" descr="Image"/>
          <p:cNvPicPr>
            <a:picLocks noChangeAspect="1"/>
          </p:cNvPicPr>
          <p:nvPr/>
        </p:nvPicPr>
        <p:blipFill>
          <a:blip r:embed="rId5"/>
          <a:stretch>
            <a:fillRect/>
          </a:stretch>
        </p:blipFill>
        <p:spPr>
          <a:xfrm>
            <a:off x="309913" y="1433080"/>
            <a:ext cx="5265604" cy="3732580"/>
          </a:xfrm>
          <a:prstGeom prst="rect">
            <a:avLst/>
          </a:prstGeom>
          <a:ln w="12700">
            <a:miter lim="400000"/>
          </a:ln>
        </p:spPr>
      </p:pic>
      <p:sp>
        <p:nvSpPr>
          <p:cNvPr id="301" name="Myanmar Genocide…"/>
          <p:cNvSpPr txBox="1"/>
          <p:nvPr/>
        </p:nvSpPr>
        <p:spPr>
          <a:xfrm>
            <a:off x="1200573" y="59998"/>
            <a:ext cx="3761233" cy="93095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3000" b="1">
                <a:latin typeface="+mj-lt"/>
                <a:ea typeface="+mj-ea"/>
                <a:cs typeface="+mj-cs"/>
                <a:sym typeface="Helvetica Neue"/>
              </a:defRPr>
            </a:pPr>
            <a:r>
              <a:rPr dirty="0"/>
              <a:t>Myanmar Genocide</a:t>
            </a:r>
          </a:p>
          <a:p>
            <a:pPr>
              <a:defRPr b="1">
                <a:latin typeface="+mj-lt"/>
                <a:ea typeface="+mj-ea"/>
                <a:cs typeface="+mj-cs"/>
                <a:sym typeface="Helvetica Neue"/>
              </a:defRPr>
            </a:pPr>
            <a:r>
              <a:rPr dirty="0"/>
              <a:t> Brought to you by…?</a:t>
            </a:r>
          </a:p>
        </p:txBody>
      </p:sp>
      <p:sp>
        <p:nvSpPr>
          <p:cNvPr id="2" name="TextBox 1">
            <a:extLst>
              <a:ext uri="{FF2B5EF4-FFF2-40B4-BE49-F238E27FC236}">
                <a16:creationId xmlns:a16="http://schemas.microsoft.com/office/drawing/2014/main" id="{9A7F3F21-AB45-B82A-CEFC-212B41D01854}"/>
              </a:ext>
            </a:extLst>
          </p:cNvPr>
          <p:cNvSpPr txBox="1"/>
          <p:nvPr/>
        </p:nvSpPr>
        <p:spPr>
          <a:xfrm>
            <a:off x="845523" y="927505"/>
            <a:ext cx="447133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3200" b="1" i="0" u="none" strike="noStrike" cap="none" spc="0" normalizeH="0" baseline="0" dirty="0">
                <a:ln>
                  <a:noFill/>
                </a:ln>
                <a:solidFill>
                  <a:schemeClr val="accent2"/>
                </a:solidFill>
                <a:effectLst/>
                <a:uFillTx/>
                <a:latin typeface="Helvetica Neue Medium"/>
                <a:ea typeface="Helvetica Neue Medium"/>
                <a:cs typeface="Helvetica Neue Medium"/>
                <a:sym typeface="Helvetica Neue Medium"/>
              </a:rPr>
              <a:t>¡</a:t>
            </a:r>
            <a:r>
              <a:rPr kumimoji="0" lang="en-CA" sz="3200" b="1" i="0" u="none" strike="noStrike" cap="none" spc="0" normalizeH="0" baseline="0" dirty="0" err="1">
                <a:ln>
                  <a:noFill/>
                </a:ln>
                <a:solidFill>
                  <a:schemeClr val="accent2"/>
                </a:solidFill>
                <a:effectLst/>
                <a:uFillTx/>
                <a:latin typeface="Helvetica Neue Medium"/>
                <a:ea typeface="Helvetica Neue Medium"/>
                <a:cs typeface="Helvetica Neue Medium"/>
                <a:sym typeface="Helvetica Neue Medium"/>
              </a:rPr>
              <a:t>Presentado</a:t>
            </a:r>
            <a:r>
              <a:rPr kumimoji="0" lang="en-CA" sz="3200" b="1" i="0" u="none" strike="noStrike" cap="none" spc="0" normalizeH="0" baseline="0" dirty="0">
                <a:ln>
                  <a:noFill/>
                </a:ln>
                <a:solidFill>
                  <a:schemeClr val="accent2"/>
                </a:solidFill>
                <a:effectLst/>
                <a:uFillTx/>
                <a:latin typeface="Helvetica Neue Medium"/>
                <a:ea typeface="Helvetica Neue Medium"/>
                <a:cs typeface="Helvetica Neue Medium"/>
                <a:sym typeface="Helvetica Neue Medium"/>
              </a:rPr>
              <a:t> </a:t>
            </a:r>
            <a:r>
              <a:rPr kumimoji="0" lang="en-CA" sz="3200" b="1" i="0" u="none" strike="noStrike" cap="none" spc="0" normalizeH="0" baseline="0" dirty="0" err="1">
                <a:ln>
                  <a:noFill/>
                </a:ln>
                <a:solidFill>
                  <a:schemeClr val="accent2"/>
                </a:solidFill>
                <a:effectLst/>
                <a:uFillTx/>
                <a:latin typeface="Helvetica Neue Medium"/>
                <a:ea typeface="Helvetica Neue Medium"/>
                <a:cs typeface="Helvetica Neue Medium"/>
                <a:sym typeface="Helvetica Neue Medium"/>
              </a:rPr>
              <a:t>por</a:t>
            </a:r>
            <a:r>
              <a:rPr kumimoji="0" lang="en-CA" sz="3200" b="1" i="0" u="none" strike="noStrike" cap="none" spc="0" normalizeH="0" baseline="0" dirty="0">
                <a:ln>
                  <a:noFill/>
                </a:ln>
                <a:solidFill>
                  <a:schemeClr val="accent2"/>
                </a:solidFill>
                <a:effectLst/>
                <a:uFillTx/>
                <a:latin typeface="Helvetica Neue Medium"/>
                <a:ea typeface="Helvetica Neue Medium"/>
                <a:cs typeface="Helvetica Neue Medium"/>
                <a:sym typeface="Helvetica Neue Medium"/>
              </a:rPr>
              <a:t>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Digital Hygiene, Ecuador 2019.041.jpeg" descr="Digital Hygiene, Ecuador 2019.041.jpeg"/>
          <p:cNvPicPr>
            <a:picLocks noChangeAspect="1"/>
          </p:cNvPicPr>
          <p:nvPr/>
        </p:nvPicPr>
        <p:blipFill>
          <a:blip r:embed="rId2"/>
          <a:stretch>
            <a:fillRect/>
          </a:stretch>
        </p:blipFill>
        <p:spPr>
          <a:xfrm>
            <a:off x="0" y="0"/>
            <a:ext cx="13004800" cy="9753600"/>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Pngtree—3d-earth-render-02_3536342.png" descr="—Pngtree—3d-earth-render-02_3536342.png"/>
          <p:cNvPicPr>
            <a:picLocks noChangeAspect="1"/>
          </p:cNvPicPr>
          <p:nvPr/>
        </p:nvPicPr>
        <p:blipFill>
          <a:blip r:embed="rId2"/>
          <a:stretch>
            <a:fillRect/>
          </a:stretch>
        </p:blipFill>
        <p:spPr>
          <a:xfrm>
            <a:off x="4392705" y="4199749"/>
            <a:ext cx="5129554" cy="5129555"/>
          </a:xfrm>
          <a:prstGeom prst="rect">
            <a:avLst/>
          </a:prstGeom>
          <a:ln w="12700">
            <a:miter lim="400000"/>
          </a:ln>
        </p:spPr>
      </p:pic>
      <p:pic>
        <p:nvPicPr>
          <p:cNvPr id="304" name="—Pngtree—megaphone 3d with blue lightning_5520901.png" descr="—Pngtree—megaphone 3d with blue lightning_5520901.png"/>
          <p:cNvPicPr>
            <a:picLocks noChangeAspect="1"/>
          </p:cNvPicPr>
          <p:nvPr/>
        </p:nvPicPr>
        <p:blipFill>
          <a:blip r:embed="rId3"/>
          <a:stretch>
            <a:fillRect/>
          </a:stretch>
        </p:blipFill>
        <p:spPr>
          <a:xfrm>
            <a:off x="-123484" y="4166710"/>
            <a:ext cx="3440274" cy="3440273"/>
          </a:xfrm>
          <a:prstGeom prst="rect">
            <a:avLst/>
          </a:prstGeom>
          <a:ln w="12700">
            <a:miter lim="400000"/>
          </a:ln>
        </p:spPr>
      </p:pic>
      <p:pic>
        <p:nvPicPr>
          <p:cNvPr id="305" name="Mission control.png" descr="Mission control.png"/>
          <p:cNvPicPr>
            <a:picLocks noChangeAspect="1"/>
          </p:cNvPicPr>
          <p:nvPr/>
        </p:nvPicPr>
        <p:blipFill>
          <a:blip r:embed="rId4"/>
          <a:stretch>
            <a:fillRect/>
          </a:stretch>
        </p:blipFill>
        <p:spPr>
          <a:xfrm>
            <a:off x="3249341" y="51102"/>
            <a:ext cx="7701491" cy="3799403"/>
          </a:xfrm>
          <a:prstGeom prst="rect">
            <a:avLst/>
          </a:prstGeom>
          <a:ln w="12700">
            <a:miter lim="400000"/>
          </a:ln>
        </p:spPr>
      </p:pic>
      <p:pic>
        <p:nvPicPr>
          <p:cNvPr id="306" name="pacifier.png" descr="pacifier.png"/>
          <p:cNvPicPr>
            <a:picLocks noChangeAspect="1"/>
          </p:cNvPicPr>
          <p:nvPr/>
        </p:nvPicPr>
        <p:blipFill>
          <a:blip r:embed="rId5"/>
          <a:stretch>
            <a:fillRect/>
          </a:stretch>
        </p:blipFill>
        <p:spPr>
          <a:xfrm>
            <a:off x="10500510" y="4585096"/>
            <a:ext cx="2171702" cy="2578102"/>
          </a:xfrm>
          <a:prstGeom prst="rect">
            <a:avLst/>
          </a:prstGeom>
          <a:ln w="12700">
            <a:miter lim="400000"/>
          </a:ln>
        </p:spPr>
      </p:pic>
      <p:pic>
        <p:nvPicPr>
          <p:cNvPr id="307" name="red circle.png" descr="red circle.png"/>
          <p:cNvPicPr>
            <a:picLocks noChangeAspect="1"/>
          </p:cNvPicPr>
          <p:nvPr/>
        </p:nvPicPr>
        <p:blipFill>
          <a:blip r:embed="rId6"/>
          <a:stretch>
            <a:fillRect/>
          </a:stretch>
        </p:blipFill>
        <p:spPr>
          <a:xfrm>
            <a:off x="5115173" y="4405845"/>
            <a:ext cx="1011674" cy="871726"/>
          </a:xfrm>
          <a:prstGeom prst="rect">
            <a:avLst/>
          </a:prstGeom>
          <a:ln w="12700">
            <a:miter lim="400000"/>
          </a:ln>
        </p:spPr>
      </p:pic>
      <p:sp>
        <p:nvSpPr>
          <p:cNvPr id="308" name="Line"/>
          <p:cNvSpPr/>
          <p:nvPr/>
        </p:nvSpPr>
        <p:spPr>
          <a:xfrm>
            <a:off x="5603730" y="3702530"/>
            <a:ext cx="2" cy="1319621"/>
          </a:xfrm>
          <a:prstGeom prst="line">
            <a:avLst/>
          </a:prstGeom>
          <a:ln w="76200">
            <a:solidFill>
              <a:srgbClr val="000000"/>
            </a:solidFill>
            <a:miter lim="400000"/>
            <a:tailEnd type="triangle"/>
          </a:ln>
        </p:spPr>
        <p:txBody>
          <a:bodyPr lIns="45718" tIns="45718" rIns="45718" bIns="45718"/>
          <a:lstStyle/>
          <a:p>
            <a:endParaRPr/>
          </a:p>
        </p:txBody>
      </p:sp>
      <p:sp>
        <p:nvSpPr>
          <p:cNvPr id="309" name="Social Media Control…"/>
          <p:cNvSpPr txBox="1"/>
          <p:nvPr/>
        </p:nvSpPr>
        <p:spPr>
          <a:xfrm>
            <a:off x="4768858" y="2603190"/>
            <a:ext cx="4656646" cy="10071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3500" b="1">
                <a:solidFill>
                  <a:srgbClr val="FFFFFF"/>
                </a:solidFill>
                <a:latin typeface="+mj-lt"/>
                <a:ea typeface="+mj-ea"/>
                <a:cs typeface="+mj-cs"/>
                <a:sym typeface="Helvetica Neue"/>
              </a:defRPr>
            </a:pPr>
            <a:r>
              <a:rPr dirty="0"/>
              <a:t>Social Media Control</a:t>
            </a:r>
          </a:p>
          <a:p>
            <a:pPr>
              <a:defRPr b="1">
                <a:solidFill>
                  <a:srgbClr val="FFFFFF"/>
                </a:solidFill>
                <a:latin typeface="+mj-lt"/>
                <a:ea typeface="+mj-ea"/>
                <a:cs typeface="+mj-cs"/>
                <a:sym typeface="Helvetica Neue"/>
              </a:defRPr>
            </a:pPr>
            <a:r>
              <a:rPr dirty="0"/>
              <a:t>San Jose, California</a:t>
            </a:r>
          </a:p>
        </p:txBody>
      </p:sp>
      <p:sp>
        <p:nvSpPr>
          <p:cNvPr id="310" name="Calm"/>
          <p:cNvSpPr txBox="1"/>
          <p:nvPr/>
        </p:nvSpPr>
        <p:spPr>
          <a:xfrm>
            <a:off x="11488166" y="7547467"/>
            <a:ext cx="869900"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r>
              <a:rPr dirty="0"/>
              <a:t>Calm</a:t>
            </a:r>
          </a:p>
        </p:txBody>
      </p:sp>
      <p:sp>
        <p:nvSpPr>
          <p:cNvPr id="311" name="Violent"/>
          <p:cNvSpPr txBox="1"/>
          <p:nvPr/>
        </p:nvSpPr>
        <p:spPr>
          <a:xfrm>
            <a:off x="784079" y="7547467"/>
            <a:ext cx="1107340"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r>
              <a:rPr dirty="0"/>
              <a:t>Violent</a:t>
            </a:r>
          </a:p>
        </p:txBody>
      </p:sp>
      <p:sp>
        <p:nvSpPr>
          <p:cNvPr id="2" name="Violent">
            <a:extLst>
              <a:ext uri="{FF2B5EF4-FFF2-40B4-BE49-F238E27FC236}">
                <a16:creationId xmlns:a16="http://schemas.microsoft.com/office/drawing/2014/main" id="{692D6492-1402-7358-97A7-8BCE6F406BB7}"/>
              </a:ext>
            </a:extLst>
          </p:cNvPr>
          <p:cNvSpPr txBox="1"/>
          <p:nvPr/>
        </p:nvSpPr>
        <p:spPr>
          <a:xfrm>
            <a:off x="680516" y="8139051"/>
            <a:ext cx="1314462" cy="47192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r>
              <a:rPr lang="en-CA" dirty="0" err="1">
                <a:solidFill>
                  <a:schemeClr val="accent2"/>
                </a:solidFill>
              </a:rPr>
              <a:t>Violento</a:t>
            </a:r>
            <a:endParaRPr dirty="0">
              <a:solidFill>
                <a:schemeClr val="accent2"/>
              </a:solidFill>
            </a:endParaRPr>
          </a:p>
        </p:txBody>
      </p:sp>
      <p:sp>
        <p:nvSpPr>
          <p:cNvPr id="3" name="Calm">
            <a:extLst>
              <a:ext uri="{FF2B5EF4-FFF2-40B4-BE49-F238E27FC236}">
                <a16:creationId xmlns:a16="http://schemas.microsoft.com/office/drawing/2014/main" id="{9C9CA3D8-65DC-6BB0-D7D2-6125A86FDA61}"/>
              </a:ext>
            </a:extLst>
          </p:cNvPr>
          <p:cNvSpPr txBox="1"/>
          <p:nvPr/>
        </p:nvSpPr>
        <p:spPr>
          <a:xfrm>
            <a:off x="11464164" y="8139051"/>
            <a:ext cx="856004" cy="47192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r>
              <a:rPr dirty="0">
                <a:solidFill>
                  <a:schemeClr val="accent2"/>
                </a:solidFill>
              </a:rPr>
              <a:t>Calm</a:t>
            </a:r>
          </a:p>
        </p:txBody>
      </p:sp>
      <p:sp>
        <p:nvSpPr>
          <p:cNvPr id="4" name="TextBox 3">
            <a:extLst>
              <a:ext uri="{FF2B5EF4-FFF2-40B4-BE49-F238E27FC236}">
                <a16:creationId xmlns:a16="http://schemas.microsoft.com/office/drawing/2014/main" id="{A577A128-7636-5BAB-481C-1ADE9BEB207E}"/>
              </a:ext>
            </a:extLst>
          </p:cNvPr>
          <p:cNvSpPr txBox="1"/>
          <p:nvPr/>
        </p:nvSpPr>
        <p:spPr>
          <a:xfrm>
            <a:off x="4035106" y="3704003"/>
            <a:ext cx="630012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3200" b="1" i="0" u="none" strike="noStrike" cap="none" spc="0" normalizeH="0" baseline="0" dirty="0">
                <a:ln>
                  <a:noFill/>
                </a:ln>
                <a:solidFill>
                  <a:schemeClr val="accent2"/>
                </a:solidFill>
                <a:effectLst/>
                <a:uFillTx/>
                <a:latin typeface="Helvetica Neue Medium"/>
                <a:ea typeface="Helvetica Neue Medium"/>
                <a:cs typeface="Helvetica Neue Medium"/>
                <a:sym typeface="Helvetica Neue Medium"/>
              </a:rPr>
              <a:t>Control de </a:t>
            </a:r>
            <a:r>
              <a:rPr kumimoji="0" lang="en-CA" sz="3200" b="1" i="0" u="none" strike="noStrike" cap="none" spc="0" normalizeH="0" baseline="0" dirty="0" err="1">
                <a:ln>
                  <a:noFill/>
                </a:ln>
                <a:solidFill>
                  <a:schemeClr val="accent2"/>
                </a:solidFill>
                <a:effectLst/>
                <a:uFillTx/>
                <a:latin typeface="Helvetica Neue Medium"/>
                <a:ea typeface="Helvetica Neue Medium"/>
                <a:cs typeface="Helvetica Neue Medium"/>
                <a:sym typeface="Helvetica Neue Medium"/>
              </a:rPr>
              <a:t>Medios</a:t>
            </a:r>
            <a:r>
              <a:rPr kumimoji="0" lang="en-CA" sz="3200" b="1" i="0" u="none" strike="noStrike" cap="none" spc="0" normalizeH="0" baseline="0" dirty="0">
                <a:ln>
                  <a:noFill/>
                </a:ln>
                <a:solidFill>
                  <a:schemeClr val="accent2"/>
                </a:solidFill>
                <a:effectLst/>
                <a:uFillTx/>
                <a:latin typeface="Helvetica Neue Medium"/>
                <a:ea typeface="Helvetica Neue Medium"/>
                <a:cs typeface="Helvetica Neue Medium"/>
                <a:sym typeface="Helvetica Neue Medium"/>
              </a:rPr>
              <a:t> </a:t>
            </a:r>
            <a:r>
              <a:rPr kumimoji="0" lang="en-CA" sz="3200" b="1" i="0" u="none" strike="noStrike" cap="none" spc="0" normalizeH="0" baseline="0" dirty="0" err="1">
                <a:ln>
                  <a:noFill/>
                </a:ln>
                <a:solidFill>
                  <a:schemeClr val="accent2"/>
                </a:solidFill>
                <a:effectLst/>
                <a:uFillTx/>
                <a:latin typeface="Helvetica Neue Medium"/>
                <a:ea typeface="Helvetica Neue Medium"/>
                <a:cs typeface="Helvetica Neue Medium"/>
                <a:sym typeface="Helvetica Neue Medium"/>
              </a:rPr>
              <a:t>Sociales</a:t>
            </a:r>
            <a:endParaRPr kumimoji="0" lang="en-CA" sz="3200" b="1" i="0" u="none" strike="noStrike" cap="none" spc="0" normalizeH="0" baseline="0" dirty="0">
              <a:ln>
                <a:noFill/>
              </a:ln>
              <a:solidFill>
                <a:schemeClr val="accent2"/>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Your comfort is your religion.”…"/>
          <p:cNvSpPr txBox="1"/>
          <p:nvPr/>
        </p:nvSpPr>
        <p:spPr>
          <a:xfrm>
            <a:off x="1790444" y="3710368"/>
            <a:ext cx="9423909" cy="15913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defRPr sz="4900" b="1">
                <a:latin typeface="+mj-lt"/>
                <a:ea typeface="+mj-ea"/>
                <a:cs typeface="+mj-cs"/>
                <a:sym typeface="Helvetica Neue"/>
              </a:defRPr>
            </a:pPr>
            <a:r>
              <a:rPr dirty="0"/>
              <a:t>“Your comfort is your religion.”</a:t>
            </a:r>
          </a:p>
          <a:p>
            <a:pPr>
              <a:defRPr b="1">
                <a:latin typeface="+mj-lt"/>
                <a:ea typeface="+mj-ea"/>
                <a:cs typeface="+mj-cs"/>
                <a:sym typeface="Helvetica Neue"/>
              </a:defRPr>
            </a:pPr>
            <a:endParaRPr dirty="0"/>
          </a:p>
          <a:p>
            <a:pPr>
              <a:defRPr b="1">
                <a:latin typeface="+mj-lt"/>
                <a:ea typeface="+mj-ea"/>
                <a:cs typeface="+mj-cs"/>
                <a:sym typeface="Helvetica Neue"/>
              </a:defRPr>
            </a:pPr>
            <a:r>
              <a:rPr dirty="0"/>
              <a:t>William Branham</a:t>
            </a:r>
          </a:p>
        </p:txBody>
      </p:sp>
      <p:sp>
        <p:nvSpPr>
          <p:cNvPr id="314" name="63-0721  p54"/>
          <p:cNvSpPr txBox="1"/>
          <p:nvPr/>
        </p:nvSpPr>
        <p:spPr>
          <a:xfrm>
            <a:off x="5527497" y="6810201"/>
            <a:ext cx="1949806"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r>
              <a:t>63-0721  p54</a:t>
            </a:r>
          </a:p>
        </p:txBody>
      </p:sp>
      <p:sp>
        <p:nvSpPr>
          <p:cNvPr id="2" name="TextBox 1">
            <a:extLst>
              <a:ext uri="{FF2B5EF4-FFF2-40B4-BE49-F238E27FC236}">
                <a16:creationId xmlns:a16="http://schemas.microsoft.com/office/drawing/2014/main" id="{73B3349A-F783-9273-60BA-94AB5FE76A2B}"/>
              </a:ext>
            </a:extLst>
          </p:cNvPr>
          <p:cNvSpPr txBox="1"/>
          <p:nvPr/>
        </p:nvSpPr>
        <p:spPr>
          <a:xfrm>
            <a:off x="1308684" y="5594225"/>
            <a:ext cx="10494626"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ES" sz="6000" b="0" i="0" u="none" strike="noStrike" cap="none" spc="0" normalizeH="0" baseline="0" dirty="0">
                <a:ln>
                  <a:noFill/>
                </a:ln>
                <a:solidFill>
                  <a:schemeClr val="accent2"/>
                </a:solidFill>
                <a:effectLst/>
                <a:uFillTx/>
                <a:latin typeface="Helvetica Neue Medium"/>
                <a:ea typeface="Helvetica Neue Medium"/>
                <a:cs typeface="Helvetica Neue Medium"/>
                <a:sym typeface="Helvetica Neue Medium"/>
              </a:rPr>
              <a:t>Tu comodidad es tu religión.</a:t>
            </a:r>
            <a:endParaRPr kumimoji="0" lang="en-CA" sz="6000" b="0" i="0" u="none" strike="noStrike" cap="none" spc="0" normalizeH="0" baseline="0" dirty="0">
              <a:ln>
                <a:noFill/>
              </a:ln>
              <a:solidFill>
                <a:schemeClr val="accent2"/>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 name="Image" descr="Image"/>
          <p:cNvPicPr>
            <a:picLocks noChangeAspect="1"/>
          </p:cNvPicPr>
          <p:nvPr/>
        </p:nvPicPr>
        <p:blipFill>
          <a:blip r:embed="rId2"/>
          <a:stretch>
            <a:fillRect/>
          </a:stretch>
        </p:blipFill>
        <p:spPr>
          <a:xfrm>
            <a:off x="3031275" y="1533695"/>
            <a:ext cx="6942250" cy="6942250"/>
          </a:xfrm>
          <a:prstGeom prst="rect">
            <a:avLst/>
          </a:prstGeom>
          <a:ln w="12700">
            <a:miter lim="400000"/>
          </a:ln>
        </p:spPr>
      </p:pic>
      <p:pic>
        <p:nvPicPr>
          <p:cNvPr id="317" name="—Pngtree—megaphone 3d with blue lightning_5520901.png" descr="—Pngtree—megaphone 3d with blue lightning_5520901.png"/>
          <p:cNvPicPr>
            <a:picLocks noChangeAspect="1"/>
          </p:cNvPicPr>
          <p:nvPr/>
        </p:nvPicPr>
        <p:blipFill>
          <a:blip r:embed="rId3"/>
          <a:stretch>
            <a:fillRect/>
          </a:stretch>
        </p:blipFill>
        <p:spPr>
          <a:xfrm>
            <a:off x="-123484" y="4166710"/>
            <a:ext cx="3440274" cy="3440273"/>
          </a:xfrm>
          <a:prstGeom prst="rect">
            <a:avLst/>
          </a:prstGeom>
          <a:ln w="12700">
            <a:miter lim="400000"/>
          </a:ln>
        </p:spPr>
      </p:pic>
      <p:pic>
        <p:nvPicPr>
          <p:cNvPr id="318" name="pacifier.png" descr="pacifier.png"/>
          <p:cNvPicPr>
            <a:picLocks noChangeAspect="1"/>
          </p:cNvPicPr>
          <p:nvPr/>
        </p:nvPicPr>
        <p:blipFill>
          <a:blip r:embed="rId4"/>
          <a:stretch>
            <a:fillRect/>
          </a:stretch>
        </p:blipFill>
        <p:spPr>
          <a:xfrm>
            <a:off x="10500510" y="4585096"/>
            <a:ext cx="2171702" cy="2578102"/>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 name="Image" descr="Image"/>
          <p:cNvPicPr>
            <a:picLocks noChangeAspect="1"/>
          </p:cNvPicPr>
          <p:nvPr/>
        </p:nvPicPr>
        <p:blipFill>
          <a:blip r:embed="rId2"/>
          <a:stretch>
            <a:fillRect/>
          </a:stretch>
        </p:blipFill>
        <p:spPr>
          <a:xfrm>
            <a:off x="1320385" y="290502"/>
            <a:ext cx="3340859" cy="1903022"/>
          </a:xfrm>
          <a:prstGeom prst="rect">
            <a:avLst/>
          </a:prstGeom>
          <a:ln w="12700">
            <a:miter lim="400000"/>
          </a:ln>
        </p:spPr>
      </p:pic>
      <p:sp>
        <p:nvSpPr>
          <p:cNvPr id="321" name="Mexico 2018 Election:…"/>
          <p:cNvSpPr txBox="1"/>
          <p:nvPr/>
        </p:nvSpPr>
        <p:spPr>
          <a:xfrm>
            <a:off x="6550132" y="258538"/>
            <a:ext cx="4437889" cy="11976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defRPr b="1">
                <a:latin typeface="+mj-lt"/>
                <a:ea typeface="+mj-ea"/>
                <a:cs typeface="+mj-cs"/>
                <a:sym typeface="Helvetica Neue"/>
              </a:defRPr>
            </a:pPr>
            <a:r>
              <a:rPr dirty="0"/>
              <a:t>Mexico 2018 Election:</a:t>
            </a:r>
          </a:p>
          <a:p>
            <a:pPr algn="l">
              <a:defRPr b="1">
                <a:latin typeface="+mj-lt"/>
                <a:ea typeface="+mj-ea"/>
                <a:cs typeface="+mj-cs"/>
                <a:sym typeface="Helvetica Neue"/>
              </a:defRPr>
            </a:pPr>
            <a:r>
              <a:rPr dirty="0"/>
              <a:t>25% of Facebook and Twitter</a:t>
            </a:r>
          </a:p>
          <a:p>
            <a:pPr algn="l">
              <a:defRPr b="1">
                <a:latin typeface="+mj-lt"/>
                <a:ea typeface="+mj-ea"/>
                <a:cs typeface="+mj-cs"/>
                <a:sym typeface="Helvetica Neue"/>
              </a:defRPr>
            </a:pPr>
            <a:r>
              <a:rPr dirty="0"/>
              <a:t>Posts were fake</a:t>
            </a:r>
          </a:p>
        </p:txBody>
      </p:sp>
      <p:sp>
        <p:nvSpPr>
          <p:cNvPr id="322" name="Line"/>
          <p:cNvSpPr/>
          <p:nvPr/>
        </p:nvSpPr>
        <p:spPr>
          <a:xfrm>
            <a:off x="536838" y="5401128"/>
            <a:ext cx="12185124" cy="2"/>
          </a:xfrm>
          <a:prstGeom prst="line">
            <a:avLst/>
          </a:prstGeom>
          <a:ln w="25400">
            <a:solidFill>
              <a:srgbClr val="000000"/>
            </a:solidFill>
            <a:miter lim="400000"/>
          </a:ln>
        </p:spPr>
        <p:txBody>
          <a:bodyPr lIns="45718" tIns="45718" rIns="45718" bIns="45718"/>
          <a:lstStyle/>
          <a:p>
            <a:endParaRPr/>
          </a:p>
        </p:txBody>
      </p:sp>
      <p:pic>
        <p:nvPicPr>
          <p:cNvPr id="323" name="Image" descr="Image"/>
          <p:cNvPicPr>
            <a:picLocks noChangeAspect="1"/>
          </p:cNvPicPr>
          <p:nvPr/>
        </p:nvPicPr>
        <p:blipFill>
          <a:blip r:embed="rId3"/>
          <a:stretch>
            <a:fillRect/>
          </a:stretch>
        </p:blipFill>
        <p:spPr>
          <a:xfrm>
            <a:off x="1320385" y="2897047"/>
            <a:ext cx="3340859" cy="2227241"/>
          </a:xfrm>
          <a:prstGeom prst="rect">
            <a:avLst/>
          </a:prstGeom>
          <a:ln w="12700">
            <a:miter lim="400000"/>
          </a:ln>
        </p:spPr>
      </p:pic>
      <p:sp>
        <p:nvSpPr>
          <p:cNvPr id="324" name="Ecuador 2017 Election:…"/>
          <p:cNvSpPr txBox="1"/>
          <p:nvPr/>
        </p:nvSpPr>
        <p:spPr>
          <a:xfrm>
            <a:off x="6550132" y="2937162"/>
            <a:ext cx="3896564" cy="119765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defRPr b="1">
                <a:latin typeface="+mj-lt"/>
                <a:ea typeface="+mj-ea"/>
                <a:cs typeface="+mj-cs"/>
                <a:sym typeface="Helvetica Neue"/>
              </a:defRPr>
            </a:pPr>
            <a:r>
              <a:rPr dirty="0"/>
              <a:t>Ecuador 2017 Election:</a:t>
            </a:r>
          </a:p>
          <a:p>
            <a:pPr algn="l">
              <a:defRPr b="1">
                <a:latin typeface="+mj-lt"/>
                <a:ea typeface="+mj-ea"/>
                <a:cs typeface="+mj-cs"/>
                <a:sym typeface="Helvetica Neue"/>
              </a:defRPr>
            </a:pPr>
            <a:r>
              <a:rPr dirty="0"/>
              <a:t>President Moreno bought</a:t>
            </a:r>
          </a:p>
          <a:p>
            <a:pPr algn="l">
              <a:defRPr b="1">
                <a:latin typeface="+mj-lt"/>
                <a:ea typeface="+mj-ea"/>
                <a:cs typeface="+mj-cs"/>
                <a:sym typeface="Helvetica Neue"/>
              </a:defRPr>
            </a:pPr>
            <a:r>
              <a:rPr dirty="0"/>
              <a:t>10K + of fake followers</a:t>
            </a:r>
          </a:p>
        </p:txBody>
      </p:sp>
      <p:sp>
        <p:nvSpPr>
          <p:cNvPr id="325" name="Line"/>
          <p:cNvSpPr/>
          <p:nvPr/>
        </p:nvSpPr>
        <p:spPr>
          <a:xfrm>
            <a:off x="536838" y="2711127"/>
            <a:ext cx="12185124" cy="2"/>
          </a:xfrm>
          <a:prstGeom prst="line">
            <a:avLst/>
          </a:prstGeom>
          <a:ln w="25400">
            <a:solidFill>
              <a:srgbClr val="000000"/>
            </a:solidFill>
            <a:miter lim="400000"/>
          </a:ln>
        </p:spPr>
        <p:txBody>
          <a:bodyPr lIns="45718" tIns="45718" rIns="45718" bIns="45718"/>
          <a:lstStyle/>
          <a:p>
            <a:endParaRPr/>
          </a:p>
        </p:txBody>
      </p:sp>
      <p:pic>
        <p:nvPicPr>
          <p:cNvPr id="326" name="Image" descr="Image"/>
          <p:cNvPicPr>
            <a:picLocks noChangeAspect="1"/>
          </p:cNvPicPr>
          <p:nvPr/>
        </p:nvPicPr>
        <p:blipFill>
          <a:blip r:embed="rId4"/>
          <a:stretch>
            <a:fillRect/>
          </a:stretch>
        </p:blipFill>
        <p:spPr>
          <a:xfrm>
            <a:off x="1246212" y="5587046"/>
            <a:ext cx="3351466" cy="2227241"/>
          </a:xfrm>
          <a:prstGeom prst="rect">
            <a:avLst/>
          </a:prstGeom>
          <a:ln w="12700">
            <a:miter lim="400000"/>
          </a:ln>
        </p:spPr>
      </p:pic>
      <p:sp>
        <p:nvSpPr>
          <p:cNvPr id="327" name="Spain 2019 Election:…"/>
          <p:cNvSpPr txBox="1"/>
          <p:nvPr/>
        </p:nvSpPr>
        <p:spPr>
          <a:xfrm>
            <a:off x="6550132" y="5493728"/>
            <a:ext cx="4392228" cy="121058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defRPr b="1">
                <a:latin typeface="+mj-lt"/>
                <a:ea typeface="+mj-ea"/>
                <a:cs typeface="+mj-cs"/>
                <a:sym typeface="Helvetica Neue"/>
              </a:defRPr>
            </a:pPr>
            <a:r>
              <a:rPr dirty="0"/>
              <a:t>Spain 2019 Election:</a:t>
            </a:r>
          </a:p>
          <a:p>
            <a:pPr algn="l">
              <a:defRPr b="1">
                <a:latin typeface="+mj-lt"/>
                <a:ea typeface="+mj-ea"/>
                <a:cs typeface="+mj-cs"/>
                <a:sym typeface="Helvetica Neue"/>
              </a:defRPr>
            </a:pPr>
            <a:r>
              <a:rPr dirty="0"/>
              <a:t>WhatsApp huge hate</a:t>
            </a:r>
            <a:r>
              <a:rPr lang="en-CA" dirty="0"/>
              <a:t> </a:t>
            </a:r>
            <a:r>
              <a:rPr dirty="0"/>
              <a:t>speech </a:t>
            </a:r>
          </a:p>
          <a:p>
            <a:pPr algn="l">
              <a:defRPr b="1">
                <a:latin typeface="+mj-lt"/>
                <a:ea typeface="+mj-ea"/>
                <a:cs typeface="+mj-cs"/>
                <a:sym typeface="Helvetica Neue"/>
              </a:defRPr>
            </a:pPr>
            <a:r>
              <a:rPr dirty="0"/>
              <a:t>Disinformation campaign</a:t>
            </a:r>
          </a:p>
        </p:txBody>
      </p:sp>
      <p:sp>
        <p:nvSpPr>
          <p:cNvPr id="328" name="Line"/>
          <p:cNvSpPr/>
          <p:nvPr/>
        </p:nvSpPr>
        <p:spPr>
          <a:xfrm>
            <a:off x="536838" y="8091127"/>
            <a:ext cx="12185124" cy="2"/>
          </a:xfrm>
          <a:prstGeom prst="line">
            <a:avLst/>
          </a:prstGeom>
          <a:ln w="25400">
            <a:solidFill>
              <a:srgbClr val="000000"/>
            </a:solidFill>
            <a:miter lim="400000"/>
          </a:ln>
        </p:spPr>
        <p:txBody>
          <a:bodyPr lIns="45718" tIns="45718" rIns="45718" bIns="45718"/>
          <a:lstStyle/>
          <a:p>
            <a:endParaRPr/>
          </a:p>
        </p:txBody>
      </p:sp>
      <p:sp>
        <p:nvSpPr>
          <p:cNvPr id="2" name="Mexico 2018 Election:…">
            <a:extLst>
              <a:ext uri="{FF2B5EF4-FFF2-40B4-BE49-F238E27FC236}">
                <a16:creationId xmlns:a16="http://schemas.microsoft.com/office/drawing/2014/main" id="{AC67BDEB-B023-50A6-4CF8-A552C06EDEAF}"/>
              </a:ext>
            </a:extLst>
          </p:cNvPr>
          <p:cNvSpPr txBox="1"/>
          <p:nvPr/>
        </p:nvSpPr>
        <p:spPr>
          <a:xfrm>
            <a:off x="6553100" y="1449734"/>
            <a:ext cx="5636104" cy="12105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defRPr b="1">
                <a:latin typeface="+mj-lt"/>
                <a:ea typeface="+mj-ea"/>
                <a:cs typeface="+mj-cs"/>
                <a:sym typeface="Helvetica Neue"/>
              </a:defRPr>
            </a:pPr>
            <a:r>
              <a:rPr lang="es-ES" dirty="0">
                <a:solidFill>
                  <a:schemeClr val="accent2"/>
                </a:solidFill>
              </a:rPr>
              <a:t>Elecciones de México 2018: 25% de los mensajes de Facebook y Twitter eran falsos.</a:t>
            </a:r>
            <a:endParaRPr lang="en-US" dirty="0">
              <a:solidFill>
                <a:schemeClr val="accent2"/>
              </a:solidFill>
            </a:endParaRPr>
          </a:p>
        </p:txBody>
      </p:sp>
      <p:sp>
        <p:nvSpPr>
          <p:cNvPr id="3" name="Ecuador 2017 Election:…">
            <a:extLst>
              <a:ext uri="{FF2B5EF4-FFF2-40B4-BE49-F238E27FC236}">
                <a16:creationId xmlns:a16="http://schemas.microsoft.com/office/drawing/2014/main" id="{3CF6A56D-72BF-F258-C78E-9AD8C1BACC01}"/>
              </a:ext>
            </a:extLst>
          </p:cNvPr>
          <p:cNvSpPr txBox="1"/>
          <p:nvPr/>
        </p:nvSpPr>
        <p:spPr>
          <a:xfrm>
            <a:off x="6629400" y="4099196"/>
            <a:ext cx="4906792" cy="121058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defRPr b="1">
                <a:latin typeface="+mj-lt"/>
                <a:ea typeface="+mj-ea"/>
                <a:cs typeface="+mj-cs"/>
                <a:sym typeface="Helvetica Neue"/>
              </a:defRPr>
            </a:pPr>
            <a:r>
              <a:rPr lang="es-ES" dirty="0">
                <a:solidFill>
                  <a:schemeClr val="accent2"/>
                </a:solidFill>
              </a:rPr>
              <a:t>Elección de Ecuador 2017:</a:t>
            </a:r>
          </a:p>
          <a:p>
            <a:pPr algn="l">
              <a:defRPr b="1">
                <a:latin typeface="+mj-lt"/>
                <a:ea typeface="+mj-ea"/>
                <a:cs typeface="+mj-cs"/>
                <a:sym typeface="Helvetica Neue"/>
              </a:defRPr>
            </a:pPr>
            <a:r>
              <a:rPr lang="es-ES" dirty="0">
                <a:solidFill>
                  <a:schemeClr val="accent2"/>
                </a:solidFill>
              </a:rPr>
              <a:t>El Presidente Moreno compró</a:t>
            </a:r>
          </a:p>
          <a:p>
            <a:pPr algn="l">
              <a:defRPr b="1">
                <a:latin typeface="+mj-lt"/>
                <a:ea typeface="+mj-ea"/>
                <a:cs typeface="+mj-cs"/>
                <a:sym typeface="Helvetica Neue"/>
              </a:defRPr>
            </a:pPr>
            <a:r>
              <a:rPr lang="es-ES" dirty="0">
                <a:solidFill>
                  <a:schemeClr val="accent2"/>
                </a:solidFill>
              </a:rPr>
              <a:t>más de 10 mil seguidores falsos.</a:t>
            </a:r>
            <a:endParaRPr lang="en-US" dirty="0">
              <a:solidFill>
                <a:schemeClr val="accent2"/>
              </a:solidFill>
            </a:endParaRPr>
          </a:p>
        </p:txBody>
      </p:sp>
      <p:sp>
        <p:nvSpPr>
          <p:cNvPr id="4" name="Spain 2019 Election:…">
            <a:extLst>
              <a:ext uri="{FF2B5EF4-FFF2-40B4-BE49-F238E27FC236}">
                <a16:creationId xmlns:a16="http://schemas.microsoft.com/office/drawing/2014/main" id="{FF3B66C3-50B0-BDA4-D4FB-9FB218DE5E68}"/>
              </a:ext>
            </a:extLst>
          </p:cNvPr>
          <p:cNvSpPr txBox="1"/>
          <p:nvPr/>
        </p:nvSpPr>
        <p:spPr>
          <a:xfrm>
            <a:off x="6550132" y="6748584"/>
            <a:ext cx="5878212" cy="121058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defRPr b="1">
                <a:latin typeface="+mj-lt"/>
                <a:ea typeface="+mj-ea"/>
                <a:cs typeface="+mj-cs"/>
                <a:sym typeface="Helvetica Neue"/>
              </a:defRPr>
            </a:pPr>
            <a:r>
              <a:rPr lang="es-ES" dirty="0">
                <a:solidFill>
                  <a:schemeClr val="accent2"/>
                </a:solidFill>
              </a:rPr>
              <a:t>Elección de España 2019:</a:t>
            </a:r>
          </a:p>
          <a:p>
            <a:pPr algn="l">
              <a:defRPr b="1">
                <a:latin typeface="+mj-lt"/>
                <a:ea typeface="+mj-ea"/>
                <a:cs typeface="+mj-cs"/>
                <a:sym typeface="Helvetica Neue"/>
              </a:defRPr>
            </a:pPr>
            <a:r>
              <a:rPr lang="es-ES" dirty="0">
                <a:solidFill>
                  <a:schemeClr val="accent2"/>
                </a:solidFill>
              </a:rPr>
              <a:t>Discurso de odio masivo de WhatsApp </a:t>
            </a:r>
          </a:p>
          <a:p>
            <a:pPr algn="l">
              <a:defRPr b="1">
                <a:latin typeface="+mj-lt"/>
                <a:ea typeface="+mj-ea"/>
                <a:cs typeface="+mj-cs"/>
                <a:sym typeface="Helvetica Neue"/>
              </a:defRPr>
            </a:pPr>
            <a:r>
              <a:rPr lang="es-ES" dirty="0">
                <a:solidFill>
                  <a:schemeClr val="accent2"/>
                </a:solidFill>
              </a:rPr>
              <a:t>Campaña de desinformación</a:t>
            </a:r>
            <a:endParaRPr lang="en-US" dirty="0">
              <a:solidFill>
                <a:schemeClr val="accent2"/>
              </a:solidFill>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Xinhua: China’s state run…"/>
          <p:cNvSpPr txBox="1"/>
          <p:nvPr/>
        </p:nvSpPr>
        <p:spPr>
          <a:xfrm>
            <a:off x="3924378" y="356705"/>
            <a:ext cx="4900880" cy="19342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defRPr b="1">
                <a:latin typeface="+mj-lt"/>
                <a:ea typeface="+mj-ea"/>
                <a:cs typeface="+mj-cs"/>
                <a:sym typeface="Helvetica Neue"/>
              </a:defRPr>
            </a:pPr>
            <a:r>
              <a:rPr dirty="0"/>
              <a:t>Xinhua: China’s state run</a:t>
            </a:r>
          </a:p>
          <a:p>
            <a:pPr algn="l">
              <a:defRPr b="1">
                <a:latin typeface="+mj-lt"/>
                <a:ea typeface="+mj-ea"/>
                <a:cs typeface="+mj-cs"/>
                <a:sym typeface="Helvetica Neue"/>
              </a:defRPr>
            </a:pPr>
            <a:r>
              <a:rPr dirty="0"/>
              <a:t>News agency buys hundreds</a:t>
            </a:r>
          </a:p>
          <a:p>
            <a:pPr algn="l">
              <a:defRPr b="1">
                <a:latin typeface="+mj-lt"/>
                <a:ea typeface="+mj-ea"/>
                <a:cs typeface="+mj-cs"/>
                <a:sym typeface="Helvetica Neue"/>
              </a:defRPr>
            </a:pPr>
            <a:r>
              <a:rPr dirty="0"/>
              <a:t>Of thousands of fake followers</a:t>
            </a:r>
          </a:p>
          <a:p>
            <a:pPr algn="l">
              <a:defRPr b="1">
                <a:latin typeface="+mj-lt"/>
                <a:ea typeface="+mj-ea"/>
                <a:cs typeface="+mj-cs"/>
                <a:sym typeface="Helvetica Neue"/>
              </a:defRPr>
            </a:pPr>
            <a:r>
              <a:rPr dirty="0"/>
              <a:t>On Twitter, to Tweet propaganda</a:t>
            </a:r>
          </a:p>
          <a:p>
            <a:pPr algn="l">
              <a:defRPr b="1">
                <a:latin typeface="+mj-lt"/>
                <a:ea typeface="+mj-ea"/>
                <a:cs typeface="+mj-cs"/>
                <a:sym typeface="Helvetica Neue"/>
              </a:defRPr>
            </a:pPr>
            <a:r>
              <a:rPr dirty="0"/>
              <a:t>to the US </a:t>
            </a:r>
          </a:p>
        </p:txBody>
      </p:sp>
      <p:sp>
        <p:nvSpPr>
          <p:cNvPr id="331" name="Line"/>
          <p:cNvSpPr/>
          <p:nvPr/>
        </p:nvSpPr>
        <p:spPr>
          <a:xfrm>
            <a:off x="536838" y="5401128"/>
            <a:ext cx="12185124" cy="2"/>
          </a:xfrm>
          <a:prstGeom prst="line">
            <a:avLst/>
          </a:prstGeom>
          <a:ln w="25400">
            <a:solidFill>
              <a:srgbClr val="000000"/>
            </a:solidFill>
            <a:miter lim="400000"/>
          </a:ln>
        </p:spPr>
        <p:txBody>
          <a:bodyPr lIns="45718" tIns="45718" rIns="45718" bIns="45718"/>
          <a:lstStyle/>
          <a:p>
            <a:endParaRPr/>
          </a:p>
        </p:txBody>
      </p:sp>
      <p:sp>
        <p:nvSpPr>
          <p:cNvPr id="332" name="Honduras: President Hernandez…"/>
          <p:cNvSpPr txBox="1"/>
          <p:nvPr/>
        </p:nvSpPr>
        <p:spPr>
          <a:xfrm>
            <a:off x="5229497" y="2800140"/>
            <a:ext cx="7003833" cy="12105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defRPr b="1">
                <a:latin typeface="+mj-lt"/>
                <a:ea typeface="+mj-ea"/>
                <a:cs typeface="+mj-cs"/>
                <a:sym typeface="Helvetica Neue"/>
              </a:defRPr>
            </a:pPr>
            <a:r>
              <a:rPr dirty="0"/>
              <a:t>Honduras: President Hernandez </a:t>
            </a:r>
          </a:p>
          <a:p>
            <a:pPr algn="l">
              <a:defRPr b="1">
                <a:latin typeface="+mj-lt"/>
                <a:ea typeface="+mj-ea"/>
                <a:cs typeface="+mj-cs"/>
                <a:sym typeface="Helvetica Neue"/>
              </a:defRPr>
            </a:pPr>
            <a:r>
              <a:rPr dirty="0"/>
              <a:t>Team openly admitted to using fake</a:t>
            </a:r>
          </a:p>
          <a:p>
            <a:pPr algn="l">
              <a:defRPr b="1">
                <a:latin typeface="+mj-lt"/>
                <a:ea typeface="+mj-ea"/>
                <a:cs typeface="+mj-cs"/>
                <a:sym typeface="Helvetica Neue"/>
              </a:defRPr>
            </a:pPr>
            <a:r>
              <a:rPr dirty="0"/>
              <a:t>Facebook accounts</a:t>
            </a:r>
          </a:p>
        </p:txBody>
      </p:sp>
      <p:sp>
        <p:nvSpPr>
          <p:cNvPr id="333" name="Line"/>
          <p:cNvSpPr/>
          <p:nvPr/>
        </p:nvSpPr>
        <p:spPr>
          <a:xfrm>
            <a:off x="536838" y="2711127"/>
            <a:ext cx="12185124" cy="2"/>
          </a:xfrm>
          <a:prstGeom prst="line">
            <a:avLst/>
          </a:prstGeom>
          <a:ln w="25400">
            <a:solidFill>
              <a:srgbClr val="000000"/>
            </a:solidFill>
            <a:miter lim="400000"/>
          </a:ln>
        </p:spPr>
        <p:txBody>
          <a:bodyPr lIns="45718" tIns="45718" rIns="45718" bIns="45718"/>
          <a:lstStyle/>
          <a:p>
            <a:endParaRPr/>
          </a:p>
        </p:txBody>
      </p:sp>
      <p:sp>
        <p:nvSpPr>
          <p:cNvPr id="334" name="Line"/>
          <p:cNvSpPr/>
          <p:nvPr/>
        </p:nvSpPr>
        <p:spPr>
          <a:xfrm>
            <a:off x="536838" y="8091127"/>
            <a:ext cx="12185124" cy="2"/>
          </a:xfrm>
          <a:prstGeom prst="line">
            <a:avLst/>
          </a:prstGeom>
          <a:ln w="25400">
            <a:solidFill>
              <a:srgbClr val="000000"/>
            </a:solidFill>
            <a:miter lim="400000"/>
          </a:ln>
        </p:spPr>
        <p:txBody>
          <a:bodyPr lIns="45718" tIns="45718" rIns="45718" bIns="45718"/>
          <a:lstStyle/>
          <a:p>
            <a:endParaRPr/>
          </a:p>
        </p:txBody>
      </p:sp>
      <p:pic>
        <p:nvPicPr>
          <p:cNvPr id="335" name="Image" descr="Image"/>
          <p:cNvPicPr>
            <a:picLocks noChangeAspect="1"/>
          </p:cNvPicPr>
          <p:nvPr/>
        </p:nvPicPr>
        <p:blipFill>
          <a:blip r:embed="rId2"/>
          <a:stretch>
            <a:fillRect/>
          </a:stretch>
        </p:blipFill>
        <p:spPr>
          <a:xfrm>
            <a:off x="484571" y="116087"/>
            <a:ext cx="3351465" cy="2234311"/>
          </a:xfrm>
          <a:prstGeom prst="rect">
            <a:avLst/>
          </a:prstGeom>
          <a:ln w="12700">
            <a:miter lim="400000"/>
          </a:ln>
        </p:spPr>
      </p:pic>
      <p:pic>
        <p:nvPicPr>
          <p:cNvPr id="336" name="Image" descr="Image"/>
          <p:cNvPicPr>
            <a:picLocks noChangeAspect="1"/>
          </p:cNvPicPr>
          <p:nvPr/>
        </p:nvPicPr>
        <p:blipFill>
          <a:blip r:embed="rId3"/>
          <a:stretch>
            <a:fillRect/>
          </a:stretch>
        </p:blipFill>
        <p:spPr>
          <a:xfrm>
            <a:off x="1284271" y="3202857"/>
            <a:ext cx="3413087" cy="1706543"/>
          </a:xfrm>
          <a:prstGeom prst="rect">
            <a:avLst/>
          </a:prstGeom>
          <a:ln w="12700">
            <a:miter lim="400000"/>
          </a:ln>
        </p:spPr>
      </p:pic>
      <p:pic>
        <p:nvPicPr>
          <p:cNvPr id="337" name="—Pngtree—3d-earth-render-02_3536342.png" descr="—Pngtree—3d-earth-render-02_3536342.png"/>
          <p:cNvPicPr>
            <a:picLocks noChangeAspect="1"/>
          </p:cNvPicPr>
          <p:nvPr/>
        </p:nvPicPr>
        <p:blipFill>
          <a:blip r:embed="rId4"/>
          <a:stretch>
            <a:fillRect/>
          </a:stretch>
        </p:blipFill>
        <p:spPr>
          <a:xfrm>
            <a:off x="1873659" y="5628973"/>
            <a:ext cx="2234311" cy="2234311"/>
          </a:xfrm>
          <a:prstGeom prst="rect">
            <a:avLst/>
          </a:prstGeom>
          <a:ln w="12700">
            <a:miter lim="400000"/>
          </a:ln>
        </p:spPr>
      </p:pic>
      <p:sp>
        <p:nvSpPr>
          <p:cNvPr id="338" name="Who else, and where else?…"/>
          <p:cNvSpPr txBox="1"/>
          <p:nvPr/>
        </p:nvSpPr>
        <p:spPr>
          <a:xfrm>
            <a:off x="6662500" y="5711779"/>
            <a:ext cx="5570830" cy="8293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defRPr b="1">
                <a:latin typeface="+mj-lt"/>
                <a:ea typeface="+mj-ea"/>
                <a:cs typeface="+mj-cs"/>
                <a:sym typeface="Helvetica Neue"/>
              </a:defRPr>
            </a:pPr>
            <a:r>
              <a:rPr dirty="0"/>
              <a:t>Who else, and where else?</a:t>
            </a:r>
          </a:p>
          <a:p>
            <a:pPr algn="l">
              <a:defRPr b="1">
                <a:latin typeface="+mj-lt"/>
                <a:ea typeface="+mj-ea"/>
                <a:cs typeface="+mj-cs"/>
                <a:sym typeface="Helvetica Neue"/>
              </a:defRPr>
            </a:pPr>
            <a:r>
              <a:rPr dirty="0"/>
              <a:t>Sometimes it is very difficult to catch.</a:t>
            </a:r>
          </a:p>
        </p:txBody>
      </p:sp>
      <p:sp>
        <p:nvSpPr>
          <p:cNvPr id="339" name="?"/>
          <p:cNvSpPr txBox="1"/>
          <p:nvPr/>
        </p:nvSpPr>
        <p:spPr>
          <a:xfrm>
            <a:off x="4893431" y="6100278"/>
            <a:ext cx="672135" cy="129169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7900" b="1">
                <a:latin typeface="+mj-lt"/>
                <a:ea typeface="+mj-ea"/>
                <a:cs typeface="+mj-cs"/>
                <a:sym typeface="Helvetica Neue"/>
              </a:defRPr>
            </a:lvl1pPr>
          </a:lstStyle>
          <a:p>
            <a:r>
              <a:t>?</a:t>
            </a:r>
          </a:p>
        </p:txBody>
      </p:sp>
      <p:sp>
        <p:nvSpPr>
          <p:cNvPr id="340" name="Democracy is threatened."/>
          <p:cNvSpPr txBox="1"/>
          <p:nvPr/>
        </p:nvSpPr>
        <p:spPr>
          <a:xfrm>
            <a:off x="4703977" y="8318972"/>
            <a:ext cx="3850845" cy="46105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r>
              <a:rPr dirty="0"/>
              <a:t>Democracy is threatened.</a:t>
            </a:r>
          </a:p>
        </p:txBody>
      </p:sp>
      <p:sp>
        <p:nvSpPr>
          <p:cNvPr id="2" name="Xinhua: China’s state run…">
            <a:extLst>
              <a:ext uri="{FF2B5EF4-FFF2-40B4-BE49-F238E27FC236}">
                <a16:creationId xmlns:a16="http://schemas.microsoft.com/office/drawing/2014/main" id="{1D76C2F1-E6A6-65AB-F41D-E08238473EFB}"/>
              </a:ext>
            </a:extLst>
          </p:cNvPr>
          <p:cNvSpPr txBox="1"/>
          <p:nvPr/>
        </p:nvSpPr>
        <p:spPr>
          <a:xfrm>
            <a:off x="8690723" y="-51080"/>
            <a:ext cx="4102488" cy="268791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defRPr b="1">
                <a:latin typeface="+mj-lt"/>
                <a:ea typeface="+mj-ea"/>
                <a:cs typeface="+mj-cs"/>
                <a:sym typeface="Helvetica Neue"/>
              </a:defRPr>
            </a:pPr>
            <a:r>
              <a:rPr lang="en-US" dirty="0">
                <a:solidFill>
                  <a:schemeClr val="accent2"/>
                </a:solidFill>
              </a:rPr>
              <a:t>Xinhua: La </a:t>
            </a:r>
            <a:r>
              <a:rPr lang="en-US" dirty="0" err="1">
                <a:solidFill>
                  <a:schemeClr val="accent2"/>
                </a:solidFill>
              </a:rPr>
              <a:t>agencia</a:t>
            </a:r>
            <a:r>
              <a:rPr lang="en-US" dirty="0">
                <a:solidFill>
                  <a:schemeClr val="accent2"/>
                </a:solidFill>
              </a:rPr>
              <a:t> de </a:t>
            </a:r>
            <a:r>
              <a:rPr lang="en-US" dirty="0" err="1">
                <a:solidFill>
                  <a:schemeClr val="accent2"/>
                </a:solidFill>
              </a:rPr>
              <a:t>noticias</a:t>
            </a:r>
            <a:r>
              <a:rPr lang="en-US" dirty="0">
                <a:solidFill>
                  <a:schemeClr val="accent2"/>
                </a:solidFill>
              </a:rPr>
              <a:t> </a:t>
            </a:r>
            <a:r>
              <a:rPr lang="en-US" dirty="0" err="1">
                <a:solidFill>
                  <a:schemeClr val="accent2"/>
                </a:solidFill>
              </a:rPr>
              <a:t>estatal</a:t>
            </a:r>
            <a:r>
              <a:rPr lang="en-US" dirty="0">
                <a:solidFill>
                  <a:schemeClr val="accent2"/>
                </a:solidFill>
              </a:rPr>
              <a:t> de China </a:t>
            </a:r>
            <a:r>
              <a:rPr lang="en-US" dirty="0" err="1">
                <a:solidFill>
                  <a:schemeClr val="accent2"/>
                </a:solidFill>
              </a:rPr>
              <a:t>compra</a:t>
            </a:r>
            <a:r>
              <a:rPr lang="en-US" dirty="0">
                <a:solidFill>
                  <a:schemeClr val="accent2"/>
                </a:solidFill>
              </a:rPr>
              <a:t> </a:t>
            </a:r>
            <a:r>
              <a:rPr lang="en-US" dirty="0" err="1">
                <a:solidFill>
                  <a:schemeClr val="accent2"/>
                </a:solidFill>
              </a:rPr>
              <a:t>cientos</a:t>
            </a:r>
            <a:r>
              <a:rPr lang="en-US" dirty="0">
                <a:solidFill>
                  <a:schemeClr val="accent2"/>
                </a:solidFill>
              </a:rPr>
              <a:t> de miles de </a:t>
            </a:r>
            <a:r>
              <a:rPr lang="en-US" dirty="0" err="1">
                <a:solidFill>
                  <a:schemeClr val="accent2"/>
                </a:solidFill>
              </a:rPr>
              <a:t>seguidores</a:t>
            </a:r>
            <a:r>
              <a:rPr lang="en-US" dirty="0">
                <a:solidFill>
                  <a:schemeClr val="accent2"/>
                </a:solidFill>
              </a:rPr>
              <a:t> </a:t>
            </a:r>
            <a:r>
              <a:rPr lang="en-US" dirty="0" err="1">
                <a:solidFill>
                  <a:schemeClr val="accent2"/>
                </a:solidFill>
              </a:rPr>
              <a:t>falsos</a:t>
            </a:r>
            <a:r>
              <a:rPr lang="en-US" dirty="0">
                <a:solidFill>
                  <a:schemeClr val="accent2"/>
                </a:solidFill>
              </a:rPr>
              <a:t> </a:t>
            </a:r>
            <a:r>
              <a:rPr lang="en-US" dirty="0" err="1">
                <a:solidFill>
                  <a:schemeClr val="accent2"/>
                </a:solidFill>
              </a:rPr>
              <a:t>en</a:t>
            </a:r>
            <a:r>
              <a:rPr lang="en-US" dirty="0">
                <a:solidFill>
                  <a:schemeClr val="accent2"/>
                </a:solidFill>
              </a:rPr>
              <a:t> Twitter para </a:t>
            </a:r>
            <a:r>
              <a:rPr lang="en-US" dirty="0" err="1">
                <a:solidFill>
                  <a:schemeClr val="accent2"/>
                </a:solidFill>
              </a:rPr>
              <a:t>publicar</a:t>
            </a:r>
            <a:r>
              <a:rPr lang="en-US" dirty="0">
                <a:solidFill>
                  <a:schemeClr val="accent2"/>
                </a:solidFill>
              </a:rPr>
              <a:t> propaganda </a:t>
            </a:r>
            <a:r>
              <a:rPr lang="en-US" dirty="0" err="1">
                <a:solidFill>
                  <a:schemeClr val="accent2"/>
                </a:solidFill>
              </a:rPr>
              <a:t>hacia</a:t>
            </a:r>
            <a:r>
              <a:rPr lang="en-US" dirty="0">
                <a:solidFill>
                  <a:schemeClr val="accent2"/>
                </a:solidFill>
              </a:rPr>
              <a:t> </a:t>
            </a:r>
            <a:r>
              <a:rPr lang="en-US" dirty="0" err="1">
                <a:solidFill>
                  <a:schemeClr val="accent2"/>
                </a:solidFill>
              </a:rPr>
              <a:t>los</a:t>
            </a:r>
            <a:r>
              <a:rPr lang="en-US" dirty="0">
                <a:solidFill>
                  <a:schemeClr val="accent2"/>
                </a:solidFill>
              </a:rPr>
              <a:t> </a:t>
            </a:r>
            <a:r>
              <a:rPr lang="en-US" dirty="0" err="1">
                <a:solidFill>
                  <a:schemeClr val="accent2"/>
                </a:solidFill>
              </a:rPr>
              <a:t>Estados</a:t>
            </a:r>
            <a:r>
              <a:rPr lang="en-US" dirty="0">
                <a:solidFill>
                  <a:schemeClr val="accent2"/>
                </a:solidFill>
              </a:rPr>
              <a:t> Unidos.</a:t>
            </a:r>
          </a:p>
        </p:txBody>
      </p:sp>
      <p:sp>
        <p:nvSpPr>
          <p:cNvPr id="3" name="Honduras: President Hernandez…">
            <a:extLst>
              <a:ext uri="{FF2B5EF4-FFF2-40B4-BE49-F238E27FC236}">
                <a16:creationId xmlns:a16="http://schemas.microsoft.com/office/drawing/2014/main" id="{23E0B415-7C71-5332-A3E6-322CEEBF3FF6}"/>
              </a:ext>
            </a:extLst>
          </p:cNvPr>
          <p:cNvSpPr txBox="1"/>
          <p:nvPr/>
        </p:nvSpPr>
        <p:spPr>
          <a:xfrm>
            <a:off x="5188806" y="4049926"/>
            <a:ext cx="7003833" cy="12105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defRPr b="1">
                <a:latin typeface="+mj-lt"/>
                <a:ea typeface="+mj-ea"/>
                <a:cs typeface="+mj-cs"/>
                <a:sym typeface="Helvetica Neue"/>
              </a:defRPr>
            </a:pPr>
            <a:r>
              <a:rPr lang="es-ES" dirty="0">
                <a:solidFill>
                  <a:schemeClr val="accent2"/>
                </a:solidFill>
              </a:rPr>
              <a:t>Honduras: El Presidente </a:t>
            </a:r>
            <a:r>
              <a:rPr lang="es-ES" dirty="0" err="1">
                <a:solidFill>
                  <a:schemeClr val="accent2"/>
                </a:solidFill>
              </a:rPr>
              <a:t>Hernandez</a:t>
            </a:r>
            <a:r>
              <a:rPr lang="es-ES" dirty="0">
                <a:solidFill>
                  <a:schemeClr val="accent2"/>
                </a:solidFill>
              </a:rPr>
              <a:t> equipo admitió abiertamente el uso de cuentas falsas de Facebook.</a:t>
            </a:r>
            <a:endParaRPr lang="en-US" dirty="0">
              <a:solidFill>
                <a:schemeClr val="accent2"/>
              </a:solidFill>
            </a:endParaRPr>
          </a:p>
        </p:txBody>
      </p:sp>
      <p:sp>
        <p:nvSpPr>
          <p:cNvPr id="4" name="Who else, and where else?…">
            <a:extLst>
              <a:ext uri="{FF2B5EF4-FFF2-40B4-BE49-F238E27FC236}">
                <a16:creationId xmlns:a16="http://schemas.microsoft.com/office/drawing/2014/main" id="{F23FC7F8-0D6C-A13C-B6E9-18704B2D8636}"/>
              </a:ext>
            </a:extLst>
          </p:cNvPr>
          <p:cNvSpPr txBox="1"/>
          <p:nvPr/>
        </p:nvSpPr>
        <p:spPr>
          <a:xfrm>
            <a:off x="6662500" y="6906244"/>
            <a:ext cx="4959691" cy="8412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defRPr b="1">
                <a:latin typeface="+mj-lt"/>
                <a:ea typeface="+mj-ea"/>
                <a:cs typeface="+mj-cs"/>
                <a:sym typeface="Helvetica Neue"/>
              </a:defRPr>
            </a:pPr>
            <a:r>
              <a:rPr lang="es-ES" dirty="0">
                <a:solidFill>
                  <a:schemeClr val="accent2"/>
                </a:solidFill>
              </a:rPr>
              <a:t>¿Quién más, y dónde más?</a:t>
            </a:r>
          </a:p>
          <a:p>
            <a:pPr algn="l">
              <a:defRPr b="1">
                <a:latin typeface="+mj-lt"/>
                <a:ea typeface="+mj-ea"/>
                <a:cs typeface="+mj-cs"/>
                <a:sym typeface="Helvetica Neue"/>
              </a:defRPr>
            </a:pPr>
            <a:r>
              <a:rPr lang="es-ES" dirty="0">
                <a:solidFill>
                  <a:schemeClr val="accent2"/>
                </a:solidFill>
              </a:rPr>
              <a:t>A veces es muy difícil de atrapar.</a:t>
            </a:r>
            <a:endParaRPr lang="en-US" dirty="0">
              <a:solidFill>
                <a:schemeClr val="accent2"/>
              </a:solidFill>
            </a:endParaRPr>
          </a:p>
        </p:txBody>
      </p:sp>
      <p:sp>
        <p:nvSpPr>
          <p:cNvPr id="5" name="Democracy is threatened.">
            <a:extLst>
              <a:ext uri="{FF2B5EF4-FFF2-40B4-BE49-F238E27FC236}">
                <a16:creationId xmlns:a16="http://schemas.microsoft.com/office/drawing/2014/main" id="{130104CA-7C1C-4578-C38F-D0A25895D566}"/>
              </a:ext>
            </a:extLst>
          </p:cNvPr>
          <p:cNvSpPr txBox="1"/>
          <p:nvPr/>
        </p:nvSpPr>
        <p:spPr>
          <a:xfrm>
            <a:off x="4266812" y="8398146"/>
            <a:ext cx="4791376" cy="8412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endParaRPr lang="en-CA" dirty="0">
              <a:solidFill>
                <a:schemeClr val="accent2"/>
              </a:solidFill>
            </a:endParaRPr>
          </a:p>
          <a:p>
            <a:r>
              <a:rPr lang="en-CA" dirty="0">
                <a:solidFill>
                  <a:schemeClr val="accent2"/>
                </a:solidFill>
              </a:rPr>
              <a:t>La </a:t>
            </a:r>
            <a:r>
              <a:rPr lang="en-CA" dirty="0" err="1">
                <a:solidFill>
                  <a:schemeClr val="accent2"/>
                </a:solidFill>
              </a:rPr>
              <a:t>democracia</a:t>
            </a:r>
            <a:r>
              <a:rPr lang="en-CA" dirty="0">
                <a:solidFill>
                  <a:schemeClr val="accent2"/>
                </a:solidFill>
              </a:rPr>
              <a:t> </a:t>
            </a:r>
            <a:r>
              <a:rPr lang="en-CA" dirty="0" err="1">
                <a:solidFill>
                  <a:schemeClr val="accent2"/>
                </a:solidFill>
              </a:rPr>
              <a:t>está</a:t>
            </a:r>
            <a:r>
              <a:rPr lang="en-CA" dirty="0">
                <a:solidFill>
                  <a:schemeClr val="accent2"/>
                </a:solidFill>
              </a:rPr>
              <a:t> </a:t>
            </a:r>
            <a:r>
              <a:rPr lang="en-CA" dirty="0" err="1">
                <a:solidFill>
                  <a:schemeClr val="accent2"/>
                </a:solidFill>
              </a:rPr>
              <a:t>amenazada</a:t>
            </a:r>
            <a:r>
              <a:rPr lang="en-CA" dirty="0">
                <a:solidFill>
                  <a:schemeClr val="accent2"/>
                </a:solidFill>
              </a:rPr>
              <a:t>.</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 name="skull.png" descr="skull.png"/>
          <p:cNvPicPr>
            <a:picLocks noChangeAspect="1"/>
          </p:cNvPicPr>
          <p:nvPr/>
        </p:nvPicPr>
        <p:blipFill>
          <a:blip r:embed="rId2"/>
          <a:stretch>
            <a:fillRect/>
          </a:stretch>
        </p:blipFill>
        <p:spPr>
          <a:xfrm>
            <a:off x="4206102" y="2148762"/>
            <a:ext cx="4909391" cy="4909390"/>
          </a:xfrm>
          <a:prstGeom prst="rect">
            <a:avLst/>
          </a:prstGeom>
          <a:ln w="12700">
            <a:miter lim="400000"/>
          </a:ln>
        </p:spPr>
      </p:pic>
      <p:sp>
        <p:nvSpPr>
          <p:cNvPr id="343" name="How much Sinful Content?"/>
          <p:cNvSpPr txBox="1"/>
          <p:nvPr/>
        </p:nvSpPr>
        <p:spPr>
          <a:xfrm>
            <a:off x="1523075" y="7207677"/>
            <a:ext cx="10275444" cy="6718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800" b="1">
                <a:latin typeface="+mj-lt"/>
                <a:ea typeface="+mj-ea"/>
                <a:cs typeface="+mj-cs"/>
                <a:sym typeface="Helvetica Neue"/>
              </a:defRPr>
            </a:lvl1pPr>
          </a:lstStyle>
          <a:p>
            <a:r>
              <a:rPr dirty="0"/>
              <a:t>How much Sinful Content is on the internet?</a:t>
            </a:r>
          </a:p>
        </p:txBody>
      </p:sp>
      <p:sp>
        <p:nvSpPr>
          <p:cNvPr id="2" name="How much Sinful Content?">
            <a:extLst>
              <a:ext uri="{FF2B5EF4-FFF2-40B4-BE49-F238E27FC236}">
                <a16:creationId xmlns:a16="http://schemas.microsoft.com/office/drawing/2014/main" id="{C9AC999F-8209-E6C5-FCC4-9C24D5863867}"/>
              </a:ext>
            </a:extLst>
          </p:cNvPr>
          <p:cNvSpPr txBox="1"/>
          <p:nvPr/>
        </p:nvSpPr>
        <p:spPr>
          <a:xfrm>
            <a:off x="950901" y="8021221"/>
            <a:ext cx="11419793" cy="68736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800" b="1">
                <a:latin typeface="+mj-lt"/>
                <a:ea typeface="+mj-ea"/>
                <a:cs typeface="+mj-cs"/>
                <a:sym typeface="Helvetica Neue"/>
              </a:defRPr>
            </a:lvl1pPr>
          </a:lstStyle>
          <a:p>
            <a:r>
              <a:rPr lang="es-ES" dirty="0">
                <a:solidFill>
                  <a:schemeClr val="accent2"/>
                </a:solidFill>
              </a:rPr>
              <a:t>¿Cuánto contenido pecaminoso hay en internet?</a:t>
            </a:r>
            <a:endParaRPr lang="en-US" dirty="0">
              <a:solidFill>
                <a:schemeClr val="accent2"/>
              </a:solidFill>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Internet Traffic Pie Chart.jpg" descr="Internet Traffic Pie Chart.jpg"/>
          <p:cNvPicPr>
            <a:picLocks noChangeAspect="1"/>
          </p:cNvPicPr>
          <p:nvPr/>
        </p:nvPicPr>
        <p:blipFill>
          <a:blip r:embed="rId2"/>
          <a:stretch>
            <a:fillRect/>
          </a:stretch>
        </p:blipFill>
        <p:spPr>
          <a:xfrm>
            <a:off x="241434" y="127902"/>
            <a:ext cx="12859830" cy="9935966"/>
          </a:xfrm>
          <a:prstGeom prst="rect">
            <a:avLst/>
          </a:prstGeom>
          <a:ln w="12700">
            <a:miter lim="400000"/>
          </a:ln>
        </p:spPr>
      </p:pic>
      <p:sp>
        <p:nvSpPr>
          <p:cNvPr id="346" name="By Millions of Unique Visits Per Month"/>
          <p:cNvSpPr txBox="1"/>
          <p:nvPr/>
        </p:nvSpPr>
        <p:spPr>
          <a:xfrm>
            <a:off x="7112430" y="165883"/>
            <a:ext cx="5638801" cy="46105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r>
              <a:rPr dirty="0"/>
              <a:t>By Millions of Unique Visits Per Month</a:t>
            </a:r>
          </a:p>
        </p:txBody>
      </p:sp>
      <p:sp>
        <p:nvSpPr>
          <p:cNvPr id="2" name="By Millions of Unique Visits Per Month">
            <a:extLst>
              <a:ext uri="{FF2B5EF4-FFF2-40B4-BE49-F238E27FC236}">
                <a16:creationId xmlns:a16="http://schemas.microsoft.com/office/drawing/2014/main" id="{5235279D-A5DF-F5F9-7256-5B9B0974D6F1}"/>
              </a:ext>
            </a:extLst>
          </p:cNvPr>
          <p:cNvSpPr txBox="1"/>
          <p:nvPr/>
        </p:nvSpPr>
        <p:spPr>
          <a:xfrm>
            <a:off x="7055354" y="659491"/>
            <a:ext cx="5777223" cy="47192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r>
              <a:rPr lang="es-ES" dirty="0">
                <a:solidFill>
                  <a:schemeClr val="accent2"/>
                </a:solidFill>
              </a:rPr>
              <a:t>Por millones de visitas únicas por mes</a:t>
            </a:r>
            <a:endParaRPr lang="en-US" dirty="0">
              <a:solidFill>
                <a:schemeClr val="accent2"/>
              </a:solidFill>
            </a:endParaRPr>
          </a:p>
        </p:txBody>
      </p:sp>
      <p:sp>
        <p:nvSpPr>
          <p:cNvPr id="3" name="TextBox 2">
            <a:extLst>
              <a:ext uri="{FF2B5EF4-FFF2-40B4-BE49-F238E27FC236}">
                <a16:creationId xmlns:a16="http://schemas.microsoft.com/office/drawing/2014/main" id="{4219B1AF-1D9E-9386-6B0E-E1DF9831F937}"/>
              </a:ext>
            </a:extLst>
          </p:cNvPr>
          <p:cNvSpPr txBox="1"/>
          <p:nvPr/>
        </p:nvSpPr>
        <p:spPr>
          <a:xfrm>
            <a:off x="-58723" y="5617138"/>
            <a:ext cx="3061982"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2400" b="1" i="0" u="none" strike="noStrike" cap="none" spc="0" normalizeH="0" baseline="0" dirty="0">
                <a:ln>
                  <a:noFill/>
                </a:ln>
                <a:solidFill>
                  <a:schemeClr val="accent2"/>
                </a:solidFill>
                <a:effectLst/>
                <a:uFillTx/>
                <a:latin typeface="Helvetica Neue Medium"/>
                <a:ea typeface="Helvetica Neue Medium"/>
                <a:cs typeface="Helvetica Neue Medium"/>
                <a:sym typeface="Helvetica Neue Medium"/>
              </a:rPr>
              <a:t>Sitios </a:t>
            </a:r>
            <a:r>
              <a:rPr kumimoji="0" lang="en-CA" sz="2400" b="1" i="0" u="none" strike="noStrike" cap="none" spc="0" normalizeH="0" baseline="0" dirty="0" err="1">
                <a:ln>
                  <a:noFill/>
                </a:ln>
                <a:solidFill>
                  <a:schemeClr val="accent2"/>
                </a:solidFill>
                <a:effectLst/>
                <a:uFillTx/>
                <a:latin typeface="Helvetica Neue Medium"/>
                <a:ea typeface="Helvetica Neue Medium"/>
                <a:cs typeface="Helvetica Neue Medium"/>
                <a:sym typeface="Helvetica Neue Medium"/>
              </a:rPr>
              <a:t>Pornográficos</a:t>
            </a:r>
            <a:endParaRPr kumimoji="0" lang="en-CA" sz="2400" b="1" i="0" u="none" strike="noStrike" cap="none" spc="0" normalizeH="0" baseline="0" dirty="0">
              <a:ln>
                <a:noFill/>
              </a:ln>
              <a:solidFill>
                <a:schemeClr val="accent2"/>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Pngtree—megaphone 3d with blue lightning_5520901.png" descr="—Pngtree—megaphone 3d with blue lightning_5520901.png"/>
          <p:cNvPicPr>
            <a:picLocks noChangeAspect="1"/>
          </p:cNvPicPr>
          <p:nvPr/>
        </p:nvPicPr>
        <p:blipFill>
          <a:blip r:embed="rId2"/>
          <a:stretch>
            <a:fillRect/>
          </a:stretch>
        </p:blipFill>
        <p:spPr>
          <a:xfrm>
            <a:off x="-123484" y="4166710"/>
            <a:ext cx="3440274" cy="3440273"/>
          </a:xfrm>
          <a:prstGeom prst="rect">
            <a:avLst/>
          </a:prstGeom>
          <a:ln w="12700">
            <a:miter lim="400000"/>
          </a:ln>
        </p:spPr>
      </p:pic>
      <p:pic>
        <p:nvPicPr>
          <p:cNvPr id="349" name="Mission control.png" descr="Mission control.png"/>
          <p:cNvPicPr>
            <a:picLocks noChangeAspect="1"/>
          </p:cNvPicPr>
          <p:nvPr/>
        </p:nvPicPr>
        <p:blipFill>
          <a:blip r:embed="rId3"/>
          <a:stretch>
            <a:fillRect/>
          </a:stretch>
        </p:blipFill>
        <p:spPr>
          <a:xfrm>
            <a:off x="4140818" y="13002"/>
            <a:ext cx="7701491" cy="3799403"/>
          </a:xfrm>
          <a:prstGeom prst="rect">
            <a:avLst/>
          </a:prstGeom>
          <a:ln w="12700">
            <a:miter lim="400000"/>
          </a:ln>
        </p:spPr>
      </p:pic>
      <p:sp>
        <p:nvSpPr>
          <p:cNvPr id="350" name="Social Media Control…"/>
          <p:cNvSpPr txBox="1"/>
          <p:nvPr/>
        </p:nvSpPr>
        <p:spPr>
          <a:xfrm>
            <a:off x="5660335" y="2565090"/>
            <a:ext cx="4656646" cy="10071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3500" b="1">
                <a:solidFill>
                  <a:srgbClr val="FFFFFF"/>
                </a:solidFill>
                <a:latin typeface="+mj-lt"/>
                <a:ea typeface="+mj-ea"/>
                <a:cs typeface="+mj-cs"/>
                <a:sym typeface="Helvetica Neue"/>
              </a:defRPr>
            </a:pPr>
            <a:r>
              <a:t>Social Media Control</a:t>
            </a:r>
          </a:p>
          <a:p>
            <a:pPr>
              <a:defRPr b="1">
                <a:solidFill>
                  <a:srgbClr val="FFFFFF"/>
                </a:solidFill>
                <a:latin typeface="+mj-lt"/>
                <a:ea typeface="+mj-ea"/>
                <a:cs typeface="+mj-cs"/>
                <a:sym typeface="Helvetica Neue"/>
              </a:defRPr>
            </a:pPr>
            <a:r>
              <a:t>San Jose, California</a:t>
            </a:r>
          </a:p>
        </p:txBody>
      </p:sp>
      <p:sp>
        <p:nvSpPr>
          <p:cNvPr id="351" name="Sinful content"/>
          <p:cNvSpPr txBox="1"/>
          <p:nvPr/>
        </p:nvSpPr>
        <p:spPr>
          <a:xfrm>
            <a:off x="4589414" y="7340621"/>
            <a:ext cx="2129333"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r>
              <a:rPr dirty="0"/>
              <a:t>Sinful content</a:t>
            </a:r>
          </a:p>
        </p:txBody>
      </p:sp>
      <p:sp>
        <p:nvSpPr>
          <p:cNvPr id="352" name="Violent…"/>
          <p:cNvSpPr txBox="1"/>
          <p:nvPr/>
        </p:nvSpPr>
        <p:spPr>
          <a:xfrm>
            <a:off x="204477" y="6977684"/>
            <a:ext cx="2784349" cy="82935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b="1">
                <a:latin typeface="+mj-lt"/>
                <a:ea typeface="+mj-ea"/>
                <a:cs typeface="+mj-cs"/>
                <a:sym typeface="Helvetica Neue"/>
              </a:defRPr>
            </a:pPr>
            <a:r>
              <a:rPr dirty="0"/>
              <a:t>Violent</a:t>
            </a:r>
          </a:p>
          <a:p>
            <a:pPr>
              <a:defRPr b="1">
                <a:latin typeface="+mj-lt"/>
                <a:ea typeface="+mj-ea"/>
                <a:cs typeface="+mj-cs"/>
                <a:sym typeface="Helvetica Neue"/>
              </a:defRPr>
            </a:pPr>
            <a:r>
              <a:rPr dirty="0"/>
              <a:t>Disruptive content</a:t>
            </a:r>
          </a:p>
        </p:txBody>
      </p:sp>
      <p:pic>
        <p:nvPicPr>
          <p:cNvPr id="353" name="Image" descr="Image"/>
          <p:cNvPicPr>
            <a:picLocks noChangeAspect="1"/>
          </p:cNvPicPr>
          <p:nvPr/>
        </p:nvPicPr>
        <p:blipFill>
          <a:blip r:embed="rId4"/>
          <a:stretch>
            <a:fillRect/>
          </a:stretch>
        </p:blipFill>
        <p:spPr>
          <a:xfrm>
            <a:off x="45012012" y="3108163"/>
            <a:ext cx="3810002" cy="3810003"/>
          </a:xfrm>
          <a:prstGeom prst="rect">
            <a:avLst/>
          </a:prstGeom>
          <a:ln w="12700">
            <a:miter lim="400000"/>
          </a:ln>
        </p:spPr>
      </p:pic>
      <p:pic>
        <p:nvPicPr>
          <p:cNvPr id="354" name="skull.png" descr="skull.png"/>
          <p:cNvPicPr>
            <a:picLocks noChangeAspect="1"/>
          </p:cNvPicPr>
          <p:nvPr/>
        </p:nvPicPr>
        <p:blipFill>
          <a:blip r:embed="rId5"/>
          <a:stretch>
            <a:fillRect/>
          </a:stretch>
        </p:blipFill>
        <p:spPr>
          <a:xfrm>
            <a:off x="4683440" y="4747362"/>
            <a:ext cx="2278969" cy="2278969"/>
          </a:xfrm>
          <a:prstGeom prst="rect">
            <a:avLst/>
          </a:prstGeom>
          <a:ln w="12700">
            <a:miter lim="400000"/>
          </a:ln>
        </p:spPr>
      </p:pic>
      <p:sp>
        <p:nvSpPr>
          <p:cNvPr id="355" name="Line"/>
          <p:cNvSpPr/>
          <p:nvPr/>
        </p:nvSpPr>
        <p:spPr>
          <a:xfrm flipH="1">
            <a:off x="2633444" y="3751345"/>
            <a:ext cx="1470287" cy="796391"/>
          </a:xfrm>
          <a:prstGeom prst="line">
            <a:avLst/>
          </a:prstGeom>
          <a:ln w="76200">
            <a:solidFill>
              <a:srgbClr val="000000"/>
            </a:solidFill>
            <a:miter lim="400000"/>
            <a:tailEnd type="triangle"/>
          </a:ln>
        </p:spPr>
        <p:txBody>
          <a:bodyPr lIns="45718" tIns="45718" rIns="45718" bIns="45718"/>
          <a:lstStyle/>
          <a:p>
            <a:endParaRPr/>
          </a:p>
        </p:txBody>
      </p:sp>
      <p:sp>
        <p:nvSpPr>
          <p:cNvPr id="356" name="+"/>
          <p:cNvSpPr txBox="1"/>
          <p:nvPr/>
        </p:nvSpPr>
        <p:spPr>
          <a:xfrm>
            <a:off x="3284714" y="5216149"/>
            <a:ext cx="739141" cy="134139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8200" b="1">
                <a:latin typeface="+mj-lt"/>
                <a:ea typeface="+mj-ea"/>
                <a:cs typeface="+mj-cs"/>
                <a:sym typeface="Helvetica Neue"/>
              </a:defRPr>
            </a:lvl1pPr>
          </a:lstStyle>
          <a:p>
            <a:r>
              <a:t>+</a:t>
            </a:r>
          </a:p>
        </p:txBody>
      </p:sp>
      <p:sp>
        <p:nvSpPr>
          <p:cNvPr id="357" name="="/>
          <p:cNvSpPr txBox="1"/>
          <p:nvPr/>
        </p:nvSpPr>
        <p:spPr>
          <a:xfrm>
            <a:off x="7621992" y="5056747"/>
            <a:ext cx="739141" cy="134139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8200" b="1">
                <a:latin typeface="+mj-lt"/>
                <a:ea typeface="+mj-ea"/>
                <a:cs typeface="+mj-cs"/>
                <a:sym typeface="Helvetica Neue"/>
              </a:defRPr>
            </a:lvl1pPr>
          </a:lstStyle>
          <a:p>
            <a:r>
              <a:t>=</a:t>
            </a:r>
          </a:p>
        </p:txBody>
      </p:sp>
      <p:pic>
        <p:nvPicPr>
          <p:cNvPr id="358" name="earth in flames.png" descr="earth in flames.png"/>
          <p:cNvPicPr>
            <a:picLocks noChangeAspect="1"/>
          </p:cNvPicPr>
          <p:nvPr/>
        </p:nvPicPr>
        <p:blipFill>
          <a:blip r:embed="rId6"/>
          <a:stretch>
            <a:fillRect/>
          </a:stretch>
        </p:blipFill>
        <p:spPr>
          <a:xfrm>
            <a:off x="8319334" y="3964113"/>
            <a:ext cx="4529267" cy="5068695"/>
          </a:xfrm>
          <a:prstGeom prst="rect">
            <a:avLst/>
          </a:prstGeom>
          <a:ln w="12700">
            <a:miter lim="400000"/>
          </a:ln>
        </p:spPr>
      </p:pic>
      <p:sp>
        <p:nvSpPr>
          <p:cNvPr id="359" name="Total Breakdown"/>
          <p:cNvSpPr txBox="1"/>
          <p:nvPr/>
        </p:nvSpPr>
        <p:spPr>
          <a:xfrm>
            <a:off x="9307769" y="8629580"/>
            <a:ext cx="2552396"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r>
              <a:rPr dirty="0"/>
              <a:t>Total Breakdown</a:t>
            </a:r>
          </a:p>
        </p:txBody>
      </p:sp>
      <p:pic>
        <p:nvPicPr>
          <p:cNvPr id="360" name="horse and rider.png" descr="horse and rider.png"/>
          <p:cNvPicPr>
            <a:picLocks noChangeAspect="1"/>
          </p:cNvPicPr>
          <p:nvPr/>
        </p:nvPicPr>
        <p:blipFill>
          <a:blip r:embed="rId7"/>
          <a:stretch>
            <a:fillRect/>
          </a:stretch>
        </p:blipFill>
        <p:spPr>
          <a:xfrm>
            <a:off x="247779" y="106773"/>
            <a:ext cx="2229978" cy="2229978"/>
          </a:xfrm>
          <a:prstGeom prst="rect">
            <a:avLst/>
          </a:prstGeom>
          <a:ln w="12700">
            <a:miter lim="400000"/>
          </a:ln>
        </p:spPr>
      </p:pic>
      <p:sp>
        <p:nvSpPr>
          <p:cNvPr id="361" name="Line"/>
          <p:cNvSpPr/>
          <p:nvPr/>
        </p:nvSpPr>
        <p:spPr>
          <a:xfrm>
            <a:off x="2223562" y="1728335"/>
            <a:ext cx="2229977" cy="1"/>
          </a:xfrm>
          <a:prstGeom prst="line">
            <a:avLst/>
          </a:prstGeom>
          <a:ln w="76200">
            <a:solidFill>
              <a:srgbClr val="000000"/>
            </a:solidFill>
            <a:miter lim="400000"/>
            <a:tailEnd type="triangle"/>
          </a:ln>
        </p:spPr>
        <p:txBody>
          <a:bodyPr lIns="45718" tIns="45718" rIns="45718" bIns="45718"/>
          <a:lstStyle/>
          <a:p>
            <a:endParaRPr/>
          </a:p>
        </p:txBody>
      </p:sp>
      <p:sp>
        <p:nvSpPr>
          <p:cNvPr id="362" name="Demons"/>
          <p:cNvSpPr txBox="1"/>
          <p:nvPr/>
        </p:nvSpPr>
        <p:spPr>
          <a:xfrm>
            <a:off x="2633444" y="658860"/>
            <a:ext cx="1282904"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rPr dirty="0"/>
              <a:t>Demons</a:t>
            </a:r>
          </a:p>
        </p:txBody>
      </p:sp>
      <p:sp>
        <p:nvSpPr>
          <p:cNvPr id="2" name="Demons">
            <a:extLst>
              <a:ext uri="{FF2B5EF4-FFF2-40B4-BE49-F238E27FC236}">
                <a16:creationId xmlns:a16="http://schemas.microsoft.com/office/drawing/2014/main" id="{05C79A8D-AA5C-3D9A-1D4C-D2B11EF94D7D}"/>
              </a:ext>
            </a:extLst>
          </p:cNvPr>
          <p:cNvSpPr txBox="1"/>
          <p:nvPr/>
        </p:nvSpPr>
        <p:spPr>
          <a:xfrm>
            <a:off x="2529499" y="1129969"/>
            <a:ext cx="1490794" cy="47192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rPr dirty="0"/>
              <a:t>Demon</a:t>
            </a:r>
            <a:r>
              <a:rPr lang="en-CA" dirty="0"/>
              <a:t>io</a:t>
            </a:r>
            <a:r>
              <a:rPr dirty="0"/>
              <a:t>s</a:t>
            </a:r>
          </a:p>
        </p:txBody>
      </p:sp>
      <p:sp>
        <p:nvSpPr>
          <p:cNvPr id="3" name="TextBox 2">
            <a:extLst>
              <a:ext uri="{FF2B5EF4-FFF2-40B4-BE49-F238E27FC236}">
                <a16:creationId xmlns:a16="http://schemas.microsoft.com/office/drawing/2014/main" id="{0D4F0E49-92E5-7B4E-C787-4DA14EA62329}"/>
              </a:ext>
            </a:extLst>
          </p:cNvPr>
          <p:cNvSpPr txBox="1"/>
          <p:nvPr/>
        </p:nvSpPr>
        <p:spPr>
          <a:xfrm>
            <a:off x="4705006" y="3684848"/>
            <a:ext cx="630012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3200" b="1" i="0" u="none" strike="noStrike" cap="none" spc="0" normalizeH="0" baseline="0" dirty="0">
                <a:ln>
                  <a:noFill/>
                </a:ln>
                <a:solidFill>
                  <a:schemeClr val="accent2"/>
                </a:solidFill>
                <a:effectLst/>
                <a:uFillTx/>
                <a:latin typeface="Helvetica Neue Medium"/>
                <a:ea typeface="Helvetica Neue Medium"/>
                <a:cs typeface="Helvetica Neue Medium"/>
                <a:sym typeface="Helvetica Neue Medium"/>
              </a:rPr>
              <a:t>Control de </a:t>
            </a:r>
            <a:r>
              <a:rPr kumimoji="0" lang="en-CA" sz="3200" b="1" i="0" u="none" strike="noStrike" cap="none" spc="0" normalizeH="0" baseline="0" dirty="0" err="1">
                <a:ln>
                  <a:noFill/>
                </a:ln>
                <a:solidFill>
                  <a:schemeClr val="accent2"/>
                </a:solidFill>
                <a:effectLst/>
                <a:uFillTx/>
                <a:latin typeface="Helvetica Neue Medium"/>
                <a:ea typeface="Helvetica Neue Medium"/>
                <a:cs typeface="Helvetica Neue Medium"/>
                <a:sym typeface="Helvetica Neue Medium"/>
              </a:rPr>
              <a:t>Medios</a:t>
            </a:r>
            <a:r>
              <a:rPr kumimoji="0" lang="en-CA" sz="3200" b="1" i="0" u="none" strike="noStrike" cap="none" spc="0" normalizeH="0" baseline="0" dirty="0">
                <a:ln>
                  <a:noFill/>
                </a:ln>
                <a:solidFill>
                  <a:schemeClr val="accent2"/>
                </a:solidFill>
                <a:effectLst/>
                <a:uFillTx/>
                <a:latin typeface="Helvetica Neue Medium"/>
                <a:ea typeface="Helvetica Neue Medium"/>
                <a:cs typeface="Helvetica Neue Medium"/>
                <a:sym typeface="Helvetica Neue Medium"/>
              </a:rPr>
              <a:t> </a:t>
            </a:r>
            <a:r>
              <a:rPr kumimoji="0" lang="en-CA" sz="3200" b="1" i="0" u="none" strike="noStrike" cap="none" spc="0" normalizeH="0" baseline="0" dirty="0" err="1">
                <a:ln>
                  <a:noFill/>
                </a:ln>
                <a:solidFill>
                  <a:schemeClr val="accent2"/>
                </a:solidFill>
                <a:effectLst/>
                <a:uFillTx/>
                <a:latin typeface="Helvetica Neue Medium"/>
                <a:ea typeface="Helvetica Neue Medium"/>
                <a:cs typeface="Helvetica Neue Medium"/>
                <a:sym typeface="Helvetica Neue Medium"/>
              </a:rPr>
              <a:t>Sociales</a:t>
            </a:r>
            <a:endParaRPr kumimoji="0" lang="en-CA" sz="3200" b="1" i="0" u="none" strike="noStrike" cap="none" spc="0" normalizeH="0" baseline="0" dirty="0">
              <a:ln>
                <a:noFill/>
              </a:ln>
              <a:solidFill>
                <a:schemeClr val="accent2"/>
              </a:solidFill>
              <a:effectLst/>
              <a:uFillTx/>
              <a:latin typeface="Helvetica Neue Medium"/>
              <a:ea typeface="Helvetica Neue Medium"/>
              <a:cs typeface="Helvetica Neue Medium"/>
              <a:sym typeface="Helvetica Neue Medium"/>
            </a:endParaRPr>
          </a:p>
        </p:txBody>
      </p:sp>
      <p:sp>
        <p:nvSpPr>
          <p:cNvPr id="4" name="Violent…">
            <a:extLst>
              <a:ext uri="{FF2B5EF4-FFF2-40B4-BE49-F238E27FC236}">
                <a16:creationId xmlns:a16="http://schemas.microsoft.com/office/drawing/2014/main" id="{FD4B531F-6629-76CC-1193-B949320054BE}"/>
              </a:ext>
            </a:extLst>
          </p:cNvPr>
          <p:cNvSpPr txBox="1"/>
          <p:nvPr/>
        </p:nvSpPr>
        <p:spPr>
          <a:xfrm>
            <a:off x="59" y="7788324"/>
            <a:ext cx="3193183" cy="8412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b="1">
                <a:latin typeface="+mj-lt"/>
                <a:ea typeface="+mj-ea"/>
                <a:cs typeface="+mj-cs"/>
                <a:sym typeface="Helvetica Neue"/>
              </a:defRPr>
            </a:pPr>
            <a:r>
              <a:rPr lang="en-CA" dirty="0" err="1">
                <a:solidFill>
                  <a:schemeClr val="accent2"/>
                </a:solidFill>
              </a:rPr>
              <a:t>Violento</a:t>
            </a:r>
            <a:endParaRPr lang="en-CA" dirty="0">
              <a:solidFill>
                <a:schemeClr val="accent2"/>
              </a:solidFill>
            </a:endParaRPr>
          </a:p>
          <a:p>
            <a:pPr>
              <a:defRPr b="1">
                <a:latin typeface="+mj-lt"/>
                <a:ea typeface="+mj-ea"/>
                <a:cs typeface="+mj-cs"/>
                <a:sym typeface="Helvetica Neue"/>
              </a:defRPr>
            </a:pPr>
            <a:r>
              <a:rPr lang="en-CA" dirty="0" err="1">
                <a:solidFill>
                  <a:schemeClr val="accent2"/>
                </a:solidFill>
              </a:rPr>
              <a:t>Contenido</a:t>
            </a:r>
            <a:r>
              <a:rPr lang="en-CA" dirty="0">
                <a:solidFill>
                  <a:schemeClr val="accent2"/>
                </a:solidFill>
              </a:rPr>
              <a:t> </a:t>
            </a:r>
            <a:r>
              <a:rPr lang="en-CA" dirty="0" err="1">
                <a:solidFill>
                  <a:schemeClr val="accent2"/>
                </a:solidFill>
              </a:rPr>
              <a:t>disruptivo</a:t>
            </a:r>
            <a:endParaRPr lang="en-CA" dirty="0">
              <a:solidFill>
                <a:schemeClr val="accent2"/>
              </a:solidFill>
            </a:endParaRPr>
          </a:p>
        </p:txBody>
      </p:sp>
      <p:sp>
        <p:nvSpPr>
          <p:cNvPr id="5" name="Sinful content">
            <a:extLst>
              <a:ext uri="{FF2B5EF4-FFF2-40B4-BE49-F238E27FC236}">
                <a16:creationId xmlns:a16="http://schemas.microsoft.com/office/drawing/2014/main" id="{EC57D2DA-138C-215E-9DF4-92F8A2E62289}"/>
              </a:ext>
            </a:extLst>
          </p:cNvPr>
          <p:cNvSpPr txBox="1"/>
          <p:nvPr/>
        </p:nvSpPr>
        <p:spPr>
          <a:xfrm>
            <a:off x="3902800" y="7818411"/>
            <a:ext cx="3502562" cy="47192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r>
              <a:rPr lang="en-CA" dirty="0" err="1">
                <a:solidFill>
                  <a:schemeClr val="accent2"/>
                </a:solidFill>
              </a:rPr>
              <a:t>Contenido</a:t>
            </a:r>
            <a:r>
              <a:rPr lang="en-CA" dirty="0">
                <a:solidFill>
                  <a:schemeClr val="accent2"/>
                </a:solidFill>
              </a:rPr>
              <a:t> </a:t>
            </a:r>
            <a:r>
              <a:rPr lang="en-CA" dirty="0" err="1">
                <a:solidFill>
                  <a:schemeClr val="accent2"/>
                </a:solidFill>
              </a:rPr>
              <a:t>pecaminoso</a:t>
            </a:r>
            <a:endParaRPr lang="en-CA" dirty="0">
              <a:solidFill>
                <a:schemeClr val="accent2"/>
              </a:solidFill>
            </a:endParaRPr>
          </a:p>
        </p:txBody>
      </p:sp>
      <p:sp>
        <p:nvSpPr>
          <p:cNvPr id="6" name="Total Breakdown">
            <a:extLst>
              <a:ext uri="{FF2B5EF4-FFF2-40B4-BE49-F238E27FC236}">
                <a16:creationId xmlns:a16="http://schemas.microsoft.com/office/drawing/2014/main" id="{81CC19D8-ABA7-A372-6436-6B3FFB56E802}"/>
              </a:ext>
            </a:extLst>
          </p:cNvPr>
          <p:cNvSpPr txBox="1"/>
          <p:nvPr/>
        </p:nvSpPr>
        <p:spPr>
          <a:xfrm>
            <a:off x="9438621" y="9027376"/>
            <a:ext cx="2290691" cy="47192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r>
              <a:rPr lang="en-CA" dirty="0" err="1">
                <a:solidFill>
                  <a:schemeClr val="accent2"/>
                </a:solidFill>
              </a:rPr>
              <a:t>Desglose</a:t>
            </a:r>
            <a:r>
              <a:rPr lang="en-CA" dirty="0">
                <a:solidFill>
                  <a:schemeClr val="accent2"/>
                </a:solidFill>
              </a:rPr>
              <a:t> Total</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www.choosedigitalholiness.org"/>
          <p:cNvSpPr txBox="1"/>
          <p:nvPr/>
        </p:nvSpPr>
        <p:spPr>
          <a:xfrm>
            <a:off x="1211376" y="791364"/>
            <a:ext cx="10353448" cy="95727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600"/>
            </a:lvl1pPr>
          </a:lstStyle>
          <a:p>
            <a:r>
              <a:t>www.choosedigitalholiness.org</a:t>
            </a:r>
          </a:p>
        </p:txBody>
      </p:sp>
      <p:sp>
        <p:nvSpPr>
          <p:cNvPr id="269" name="email@choosedigitalholiness.org"/>
          <p:cNvSpPr txBox="1"/>
          <p:nvPr/>
        </p:nvSpPr>
        <p:spPr>
          <a:xfrm>
            <a:off x="922660" y="4876800"/>
            <a:ext cx="10930877" cy="96436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600"/>
            </a:lvl1pPr>
          </a:lstStyle>
          <a:p>
            <a:r>
              <a:rPr dirty="0" err="1"/>
              <a:t>choosedigitalholiness</a:t>
            </a:r>
            <a:r>
              <a:rPr lang="en-CA" dirty="0"/>
              <a:t>@gmail.com</a:t>
            </a:r>
            <a:endParaRPr dirty="0"/>
          </a:p>
        </p:txBody>
      </p:sp>
      <p:sp>
        <p:nvSpPr>
          <p:cNvPr id="2" name="TextBox 1">
            <a:extLst>
              <a:ext uri="{FF2B5EF4-FFF2-40B4-BE49-F238E27FC236}">
                <a16:creationId xmlns:a16="http://schemas.microsoft.com/office/drawing/2014/main" id="{B24E5BE5-EB14-D83C-6AE9-C1D250CBDD92}"/>
              </a:ext>
            </a:extLst>
          </p:cNvPr>
          <p:cNvSpPr txBox="1"/>
          <p:nvPr/>
        </p:nvSpPr>
        <p:spPr>
          <a:xfrm flipH="1">
            <a:off x="922660" y="1816331"/>
            <a:ext cx="11098763"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36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rPr>
              <a:t>If you’d lik</a:t>
            </a:r>
            <a:r>
              <a:rPr lang="en-CA" sz="3600" dirty="0"/>
              <a:t>e to add your testimony to a special post about the camp, send an email of you or your group of friends reciting Philippians 4:8 and we will post all the videos to the website.  We will post them in the order we receive them.</a:t>
            </a:r>
            <a:endParaRPr kumimoji="0" lang="en-CA" sz="36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3" name="TextBox 2">
            <a:extLst>
              <a:ext uri="{FF2B5EF4-FFF2-40B4-BE49-F238E27FC236}">
                <a16:creationId xmlns:a16="http://schemas.microsoft.com/office/drawing/2014/main" id="{D71AFB49-9C5D-C4C6-6771-056012AC4873}"/>
              </a:ext>
            </a:extLst>
          </p:cNvPr>
          <p:cNvSpPr txBox="1"/>
          <p:nvPr/>
        </p:nvSpPr>
        <p:spPr>
          <a:xfrm>
            <a:off x="922660" y="6029889"/>
            <a:ext cx="11224600"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ES" sz="3600" b="0" i="0" u="none" strike="noStrike" cap="none" spc="0" normalizeH="0" baseline="0" dirty="0">
                <a:ln>
                  <a:noFill/>
                </a:ln>
                <a:solidFill>
                  <a:schemeClr val="accent2"/>
                </a:solidFill>
                <a:effectLst/>
                <a:uFillTx/>
                <a:latin typeface="Helvetica Neue Medium"/>
                <a:ea typeface="Helvetica Neue Medium"/>
                <a:cs typeface="Helvetica Neue Medium"/>
                <a:sym typeface="Helvetica Neue Medium"/>
              </a:rPr>
              <a:t>Si quieres añadir tu testimonio a un post especial sobre el campamento, envíanos un correo electrónico de ti o de tu grupo de amigos recitando Filipenses 4:8 y subiremos todos los videos al sitio web. Los publicaremos en el orden en el que los recibamos.</a:t>
            </a:r>
            <a:endParaRPr kumimoji="0" lang="en-CA" sz="3600" b="0" i="0" u="none" strike="noStrike" cap="none" spc="0" normalizeH="0" baseline="0" dirty="0">
              <a:ln>
                <a:noFill/>
              </a:ln>
              <a:solidFill>
                <a:schemeClr val="accent2"/>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86177556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Digital Hygiene, Ecuador 2019.042.jpeg" descr="Digital Hygiene, Ecuador 2019.042.jpeg"/>
          <p:cNvPicPr>
            <a:picLocks noChangeAspect="1"/>
          </p:cNvPicPr>
          <p:nvPr/>
        </p:nvPicPr>
        <p:blipFill>
          <a:blip r:embed="rId2"/>
          <a:stretch>
            <a:fillRect/>
          </a:stretch>
        </p:blipFill>
        <p:spPr>
          <a:xfrm>
            <a:off x="0" y="0"/>
            <a:ext cx="13004800" cy="975360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Body"/>
          <p:cNvSpPr txBox="1">
            <a:spLocks noGrp="1"/>
          </p:cNvSpPr>
          <p:nvPr>
            <p:ph type="subTitle" sz="quarter" idx="1"/>
          </p:nvPr>
        </p:nvSpPr>
        <p:spPr>
          <a:xfrm>
            <a:off x="1270000" y="321821"/>
            <a:ext cx="10464800" cy="1130301"/>
          </a:xfrm>
          <a:prstGeom prst="rect">
            <a:avLst/>
          </a:prstGeom>
        </p:spPr>
        <p:txBody>
          <a:bodyPr/>
          <a:lstStyle/>
          <a:p>
            <a:endParaRPr/>
          </a:p>
        </p:txBody>
      </p:sp>
      <p:pic>
        <p:nvPicPr>
          <p:cNvPr id="134" name="My guitar in an ad.png" descr="My guitar in an ad.png"/>
          <p:cNvPicPr>
            <a:picLocks noChangeAspect="1"/>
          </p:cNvPicPr>
          <p:nvPr/>
        </p:nvPicPr>
        <p:blipFill>
          <a:blip r:embed="rId2"/>
          <a:stretch>
            <a:fillRect/>
          </a:stretch>
        </p:blipFill>
        <p:spPr>
          <a:xfrm>
            <a:off x="573215" y="-1249475"/>
            <a:ext cx="16778945" cy="12962055"/>
          </a:xfrm>
          <a:prstGeom prst="rect">
            <a:avLst/>
          </a:prstGeom>
          <a:ln w="12700">
            <a:miter lim="400000"/>
          </a:ln>
        </p:spPr>
      </p:pic>
      <p:sp>
        <p:nvSpPr>
          <p:cNvPr id="135" name="Rectangle"/>
          <p:cNvSpPr/>
          <p:nvPr/>
        </p:nvSpPr>
        <p:spPr>
          <a:xfrm>
            <a:off x="1156611" y="5118110"/>
            <a:ext cx="3416062" cy="454191"/>
          </a:xfrm>
          <a:prstGeom prst="rect">
            <a:avLst/>
          </a:prstGeom>
          <a:solidFill>
            <a:schemeClr val="accent1"/>
          </a:solidFill>
          <a:ln w="12700">
            <a:miter lim="400000"/>
          </a:ln>
        </p:spPr>
        <p:txBody>
          <a:bodyPr lIns="50800" tIns="50800" rIns="50800" bIns="50800" anchor="ctr"/>
          <a:lstStyle/>
          <a:p>
            <a:pPr>
              <a:defRPr sz="2200">
                <a:solidFill>
                  <a:srgbClr val="FFFFFF"/>
                </a:solidFill>
              </a:defRPr>
            </a:pPr>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My guitar in an ad.png" descr="My guitar in an ad.png"/>
          <p:cNvPicPr>
            <a:picLocks noChangeAspect="1"/>
          </p:cNvPicPr>
          <p:nvPr/>
        </p:nvPicPr>
        <p:blipFill>
          <a:blip r:embed="rId2"/>
          <a:stretch>
            <a:fillRect/>
          </a:stretch>
        </p:blipFill>
        <p:spPr>
          <a:xfrm>
            <a:off x="462589" y="-1452291"/>
            <a:ext cx="16778944" cy="12962055"/>
          </a:xfrm>
          <a:prstGeom prst="rect">
            <a:avLst/>
          </a:prstGeom>
          <a:ln w="12700">
            <a:miter lim="400000"/>
          </a:ln>
        </p:spPr>
      </p:pic>
      <p:sp>
        <p:nvSpPr>
          <p:cNvPr id="138" name="Rectangle"/>
          <p:cNvSpPr/>
          <p:nvPr/>
        </p:nvSpPr>
        <p:spPr>
          <a:xfrm>
            <a:off x="1156611" y="5118110"/>
            <a:ext cx="3416062" cy="454191"/>
          </a:xfrm>
          <a:prstGeom prst="rect">
            <a:avLst/>
          </a:prstGeom>
          <a:solidFill>
            <a:schemeClr val="accent1"/>
          </a:solidFill>
          <a:ln w="12700">
            <a:miter lim="400000"/>
          </a:ln>
        </p:spPr>
        <p:txBody>
          <a:bodyPr lIns="50800" tIns="50800" rIns="50800" bIns="50800" anchor="ctr"/>
          <a:lstStyle/>
          <a:p>
            <a:pPr>
              <a:defRPr sz="2200">
                <a:solidFill>
                  <a:srgbClr val="FFFFFF"/>
                </a:solidFill>
              </a:defRPr>
            </a:pPr>
            <a:endParaRPr/>
          </a:p>
        </p:txBody>
      </p:sp>
      <p:sp>
        <p:nvSpPr>
          <p:cNvPr id="139" name="Advertisement"/>
          <p:cNvSpPr txBox="1"/>
          <p:nvPr/>
        </p:nvSpPr>
        <p:spPr>
          <a:xfrm>
            <a:off x="7325848" y="387136"/>
            <a:ext cx="2225041"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r>
              <a:t>Advertisement</a:t>
            </a:r>
          </a:p>
        </p:txBody>
      </p:sp>
      <p:sp>
        <p:nvSpPr>
          <p:cNvPr id="140" name="Rectangle"/>
          <p:cNvSpPr/>
          <p:nvPr/>
        </p:nvSpPr>
        <p:spPr>
          <a:xfrm>
            <a:off x="22349" y="118289"/>
            <a:ext cx="4697273" cy="9820896"/>
          </a:xfrm>
          <a:prstGeom prst="rect">
            <a:avLst/>
          </a:prstGeom>
          <a:solidFill>
            <a:srgbClr val="FFFFFF"/>
          </a:solidFill>
          <a:ln w="12700">
            <a:miter lim="400000"/>
          </a:ln>
        </p:spPr>
        <p:txBody>
          <a:bodyPr lIns="50800" tIns="50800" rIns="50800" bIns="50800" anchor="ctr"/>
          <a:lstStyle/>
          <a:p>
            <a:pPr>
              <a:defRPr sz="2200">
                <a:solidFill>
                  <a:srgbClr val="FFFFFF"/>
                </a:solidFill>
              </a:defRPr>
            </a:pPr>
            <a:endParaRPr/>
          </a:p>
        </p:txBody>
      </p:sp>
      <p:pic>
        <p:nvPicPr>
          <p:cNvPr id="141" name="my guitar 2.jpg" descr="my guitar 2.jpg"/>
          <p:cNvPicPr>
            <a:picLocks noChangeAspect="1"/>
          </p:cNvPicPr>
          <p:nvPr/>
        </p:nvPicPr>
        <p:blipFill>
          <a:blip r:embed="rId3"/>
          <a:stretch>
            <a:fillRect/>
          </a:stretch>
        </p:blipFill>
        <p:spPr>
          <a:xfrm>
            <a:off x="111631" y="1071435"/>
            <a:ext cx="4518709" cy="3998119"/>
          </a:xfrm>
          <a:prstGeom prst="rect">
            <a:avLst/>
          </a:prstGeom>
          <a:ln w="12700">
            <a:miter lim="400000"/>
          </a:ln>
        </p:spPr>
      </p:pic>
      <p:sp>
        <p:nvSpPr>
          <p:cNvPr id="142" name="My guitar"/>
          <p:cNvSpPr txBox="1"/>
          <p:nvPr/>
        </p:nvSpPr>
        <p:spPr>
          <a:xfrm>
            <a:off x="1630931" y="221196"/>
            <a:ext cx="1480109" cy="46105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j-lt"/>
                <a:ea typeface="+mj-ea"/>
                <a:cs typeface="+mj-cs"/>
                <a:sym typeface="Helvetica Neue"/>
              </a:defRPr>
            </a:lvl1pPr>
          </a:lstStyle>
          <a:p>
            <a:r>
              <a:t>My guitar</a:t>
            </a:r>
          </a:p>
        </p:txBody>
      </p:sp>
      <p:pic>
        <p:nvPicPr>
          <p:cNvPr id="143" name="my guitar 1.jpg" descr="my guitar 1.jpg"/>
          <p:cNvPicPr>
            <a:picLocks noChangeAspect="1"/>
          </p:cNvPicPr>
          <p:nvPr/>
        </p:nvPicPr>
        <p:blipFill>
          <a:blip r:embed="rId4"/>
          <a:stretch>
            <a:fillRect/>
          </a:stretch>
        </p:blipFill>
        <p:spPr>
          <a:xfrm>
            <a:off x="1210305" y="5824073"/>
            <a:ext cx="2321361" cy="3438838"/>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Digital Hygiene, Ecuador 2019.041.jpeg" descr="Digital Hygiene, Ecuador 2019.041.jpeg"/>
          <p:cNvPicPr>
            <a:picLocks noChangeAspect="1"/>
          </p:cNvPicPr>
          <p:nvPr/>
        </p:nvPicPr>
        <p:blipFill>
          <a:blip r:embed="rId2"/>
          <a:stretch>
            <a:fillRect/>
          </a:stretch>
        </p:blipFill>
        <p:spPr>
          <a:xfrm>
            <a:off x="0" y="0"/>
            <a:ext cx="13004800" cy="97536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Digital Hygiene, Ecuador 2019.042.jpeg" descr="Digital Hygiene, Ecuador 2019.042.jpeg"/>
          <p:cNvPicPr>
            <a:picLocks noChangeAspect="1"/>
          </p:cNvPicPr>
          <p:nvPr/>
        </p:nvPicPr>
        <p:blipFill>
          <a:blip r:embed="rId2"/>
          <a:stretch>
            <a:fillRect/>
          </a:stretch>
        </p:blipFill>
        <p:spPr>
          <a:xfrm>
            <a:off x="0" y="0"/>
            <a:ext cx="13004800" cy="975360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Screen Shot 2023-01-16 at 11.02.40 AM.png" descr="Screen Shot 2023-01-16 at 11.02.40 AM.png"/>
          <p:cNvPicPr>
            <a:picLocks noChangeAspect="1"/>
          </p:cNvPicPr>
          <p:nvPr/>
        </p:nvPicPr>
        <p:blipFill>
          <a:blip r:embed="rId2"/>
          <a:stretch>
            <a:fillRect/>
          </a:stretch>
        </p:blipFill>
        <p:spPr>
          <a:xfrm>
            <a:off x="590598" y="440877"/>
            <a:ext cx="12268202" cy="8242302"/>
          </a:xfrm>
          <a:prstGeom prst="rect">
            <a:avLst/>
          </a:prstGeom>
          <a:ln w="12700">
            <a:miter lim="400000"/>
          </a:ln>
        </p:spPr>
      </p:pic>
      <p:sp>
        <p:nvSpPr>
          <p:cNvPr id="150" name="TextBox 1"/>
          <p:cNvSpPr txBox="1"/>
          <p:nvPr/>
        </p:nvSpPr>
        <p:spPr>
          <a:xfrm>
            <a:off x="1600199" y="1539240"/>
            <a:ext cx="7543803" cy="1447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4400">
                <a:solidFill>
                  <a:schemeClr val="accent2"/>
                </a:solidFill>
                <a:latin typeface="ColfaxAI"/>
                <a:ea typeface="ColfaxAI"/>
                <a:cs typeface="ColfaxAI"/>
                <a:sym typeface="ColfaxAI"/>
              </a:defRPr>
            </a:lvl1pPr>
          </a:lstStyle>
          <a:p>
            <a:r>
              <a:t>Pasa menos tiempo en internet</a:t>
            </a:r>
          </a:p>
        </p:txBody>
      </p:sp>
      <p:sp>
        <p:nvSpPr>
          <p:cNvPr id="151" name="TextBox 2"/>
          <p:cNvSpPr txBox="1"/>
          <p:nvPr/>
        </p:nvSpPr>
        <p:spPr>
          <a:xfrm>
            <a:off x="1569719" y="2697480"/>
            <a:ext cx="10810193" cy="1447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4400">
                <a:solidFill>
                  <a:schemeClr val="accent2"/>
                </a:solidFill>
                <a:latin typeface="ColfaxAI"/>
                <a:ea typeface="ColfaxAI"/>
                <a:cs typeface="ColfaxAI"/>
                <a:sym typeface="ColfaxAI"/>
              </a:defRPr>
            </a:lvl1pPr>
          </a:lstStyle>
          <a:p>
            <a:r>
              <a:t>Poner medidas de seguridad en tu dispositivo</a:t>
            </a:r>
          </a:p>
        </p:txBody>
      </p:sp>
      <p:sp>
        <p:nvSpPr>
          <p:cNvPr id="152" name="TextBox 3"/>
          <p:cNvSpPr txBox="1"/>
          <p:nvPr/>
        </p:nvSpPr>
        <p:spPr>
          <a:xfrm>
            <a:off x="742948" y="3810000"/>
            <a:ext cx="11944400" cy="1447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4400">
                <a:solidFill>
                  <a:schemeClr val="accent2"/>
                </a:solidFill>
                <a:latin typeface="ColfaxAI"/>
                <a:ea typeface="ColfaxAI"/>
                <a:cs typeface="ColfaxAI"/>
                <a:sym typeface="ColfaxAI"/>
              </a:defRPr>
            </a:lvl1pPr>
          </a:lstStyle>
          <a:p>
            <a:r>
              <a:t>No vayas a lugares en internet a los que no deberías</a:t>
            </a:r>
          </a:p>
        </p:txBody>
      </p:sp>
      <p:sp>
        <p:nvSpPr>
          <p:cNvPr id="153" name="TextBox 5"/>
          <p:cNvSpPr txBox="1"/>
          <p:nvPr/>
        </p:nvSpPr>
        <p:spPr>
          <a:xfrm>
            <a:off x="596288" y="5043356"/>
            <a:ext cx="11944400" cy="1193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3600">
                <a:solidFill>
                  <a:schemeClr val="accent2"/>
                </a:solidFill>
                <a:latin typeface="ColfaxAI"/>
                <a:ea typeface="ColfaxAI"/>
                <a:cs typeface="ColfaxAI"/>
                <a:sym typeface="ColfaxAI"/>
              </a:defRPr>
            </a:lvl1pPr>
          </a:lstStyle>
          <a:p>
            <a:r>
              <a:t>Elimina las aplicaciones que tienen un efecto pecaminoso en ti</a:t>
            </a:r>
          </a:p>
        </p:txBody>
      </p:sp>
      <p:sp>
        <p:nvSpPr>
          <p:cNvPr id="154" name="TextBox 6"/>
          <p:cNvSpPr txBox="1"/>
          <p:nvPr/>
        </p:nvSpPr>
        <p:spPr>
          <a:xfrm>
            <a:off x="643492" y="6377189"/>
            <a:ext cx="11944400" cy="1193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3600">
                <a:solidFill>
                  <a:schemeClr val="accent2"/>
                </a:solidFill>
                <a:latin typeface="ColfaxAI"/>
                <a:ea typeface="ColfaxAI"/>
                <a:cs typeface="ColfaxAI"/>
                <a:sym typeface="ColfaxAI"/>
              </a:defRPr>
            </a:lvl1pPr>
          </a:lstStyle>
          <a:p>
            <a:r>
              <a:t>Pasa más tiempo estudiando la palabra de Dios en lugar de eso.</a:t>
            </a:r>
          </a:p>
        </p:txBody>
      </p:sp>
      <p:sp>
        <p:nvSpPr>
          <p:cNvPr id="155" name="TextBox 7"/>
          <p:cNvSpPr txBox="1"/>
          <p:nvPr/>
        </p:nvSpPr>
        <p:spPr>
          <a:xfrm>
            <a:off x="267036" y="8387266"/>
            <a:ext cx="12416612" cy="108747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3200">
                <a:solidFill>
                  <a:schemeClr val="accent2"/>
                </a:solidFill>
                <a:latin typeface="ColfaxAI"/>
                <a:ea typeface="ColfaxAI"/>
                <a:cs typeface="ColfaxAI"/>
                <a:sym typeface="ColfaxAI"/>
              </a:defRPr>
            </a:lvl1pPr>
          </a:lstStyle>
          <a:p>
            <a:r>
              <a:rPr lang="es-ES" dirty="0"/>
              <a:t>Daré $10 a la primera persona que adivine por qué he puesto estas declaraciones en la pantalla.</a:t>
            </a: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99</TotalTime>
  <Words>1366</Words>
  <Application>Microsoft Office PowerPoint</Application>
  <PresentationFormat>Custom</PresentationFormat>
  <Paragraphs>205</Paragraphs>
  <Slides>38</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ColfaxAI</vt:lpstr>
      <vt:lpstr>Helvetica Light</vt:lpstr>
      <vt:lpstr>Helvetica Neue</vt:lpstr>
      <vt:lpstr>Helvetica Neue Light</vt:lpstr>
      <vt:lpstr>Helvetica Neue Medium</vt:lpstr>
      <vt:lpstr>Helvetica Neue Thin</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Brandon Kessir</cp:lastModifiedBy>
  <cp:revision>5</cp:revision>
  <dcterms:modified xsi:type="dcterms:W3CDTF">2023-02-03T22:35:53Z</dcterms:modified>
</cp:coreProperties>
</file>